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  <p:sldId id="756" r:id="rId507"/>
    <p:sldId id="757" r:id="rId508"/>
    <p:sldId id="758" r:id="rId509"/>
    <p:sldId id="759" r:id="rId510"/>
    <p:sldId id="760" r:id="rId511"/>
    <p:sldId id="761" r:id="rId512"/>
    <p:sldId id="762" r:id="rId513"/>
    <p:sldId id="763" r:id="rId514"/>
    <p:sldId id="764" r:id="rId515"/>
    <p:sldId id="765" r:id="rId516"/>
    <p:sldId id="766" r:id="rId517"/>
    <p:sldId id="767" r:id="rId518"/>
    <p:sldId id="768" r:id="rId519"/>
    <p:sldId id="769" r:id="rId520"/>
    <p:sldId id="770" r:id="rId521"/>
    <p:sldId id="771" r:id="rId522"/>
    <p:sldId id="772" r:id="rId523"/>
    <p:sldId id="773" r:id="rId524"/>
    <p:sldId id="774" r:id="rId525"/>
    <p:sldId id="775" r:id="rId526"/>
    <p:sldId id="776" r:id="rId527"/>
    <p:sldId id="777" r:id="rId528"/>
    <p:sldId id="778" r:id="rId529"/>
    <p:sldId id="779" r:id="rId530"/>
    <p:sldId id="780" r:id="rId531"/>
    <p:sldId id="781" r:id="rId532"/>
    <p:sldId id="782" r:id="rId533"/>
    <p:sldId id="783" r:id="rId534"/>
    <p:sldId id="784" r:id="rId535"/>
    <p:sldId id="785" r:id="rId536"/>
    <p:sldId id="786" r:id="rId537"/>
    <p:sldId id="787" r:id="rId538"/>
    <p:sldId id="788" r:id="rId539"/>
    <p:sldId id="789" r:id="rId540"/>
    <p:sldId id="790" r:id="rId541"/>
    <p:sldId id="791" r:id="rId542"/>
    <p:sldId id="792" r:id="rId543"/>
    <p:sldId id="793" r:id="rId544"/>
    <p:sldId id="794" r:id="rId545"/>
    <p:sldId id="795" r:id="rId546"/>
    <p:sldId id="796" r:id="rId547"/>
    <p:sldId id="797" r:id="rId548"/>
    <p:sldId id="798" r:id="rId549"/>
    <p:sldId id="799" r:id="rId550"/>
    <p:sldId id="800" r:id="rId551"/>
    <p:sldId id="801" r:id="rId552"/>
    <p:sldId id="802" r:id="rId553"/>
    <p:sldId id="803" r:id="rId554"/>
    <p:sldId id="804" r:id="rId555"/>
    <p:sldId id="805" r:id="rId556"/>
    <p:sldId id="806" r:id="rId557"/>
    <p:sldId id="807" r:id="rId558"/>
    <p:sldId id="808" r:id="rId559"/>
    <p:sldId id="809" r:id="rId560"/>
    <p:sldId id="810" r:id="rId561"/>
    <p:sldId id="811" r:id="rId562"/>
    <p:sldId id="812" r:id="rId563"/>
    <p:sldId id="813" r:id="rId564"/>
    <p:sldId id="814" r:id="rId565"/>
    <p:sldId id="815" r:id="rId566"/>
    <p:sldId id="816" r:id="rId567"/>
    <p:sldId id="817" r:id="rId568"/>
    <p:sldId id="818" r:id="rId569"/>
    <p:sldId id="819" r:id="rId570"/>
    <p:sldId id="820" r:id="rId571"/>
    <p:sldId id="821" r:id="rId572"/>
    <p:sldId id="822" r:id="rId573"/>
    <p:sldId id="823" r:id="rId574"/>
    <p:sldId id="824" r:id="rId575"/>
    <p:sldId id="825" r:id="rId576"/>
    <p:sldId id="826" r:id="rId577"/>
    <p:sldId id="827" r:id="rId578"/>
    <p:sldId id="828" r:id="rId579"/>
    <p:sldId id="829" r:id="rId580"/>
    <p:sldId id="830" r:id="rId581"/>
    <p:sldId id="831" r:id="rId582"/>
    <p:sldId id="832" r:id="rId583"/>
    <p:sldId id="833" r:id="rId584"/>
    <p:sldId id="834" r:id="rId585"/>
    <p:sldId id="835" r:id="rId586"/>
    <p:sldId id="836" r:id="rId587"/>
    <p:sldId id="837" r:id="rId588"/>
    <p:sldId id="838" r:id="rId589"/>
    <p:sldId id="839" r:id="rId590"/>
    <p:sldId id="840" r:id="rId591"/>
    <p:sldId id="841" r:id="rId592"/>
    <p:sldId id="842" r:id="rId593"/>
    <p:sldId id="843" r:id="rId594"/>
    <p:sldId id="844" r:id="rId595"/>
    <p:sldId id="845" r:id="rId596"/>
    <p:sldId id="846" r:id="rId597"/>
    <p:sldId id="847" r:id="rId598"/>
    <p:sldId id="848" r:id="rId599"/>
    <p:sldId id="849" r:id="rId600"/>
    <p:sldId id="850" r:id="rId601"/>
    <p:sldId id="851" r:id="rId602"/>
    <p:sldId id="852" r:id="rId603"/>
    <p:sldId id="853" r:id="rId604"/>
    <p:sldId id="854" r:id="rId605"/>
    <p:sldId id="855" r:id="rId606"/>
    <p:sldId id="856" r:id="rId607"/>
    <p:sldId id="857" r:id="rId608"/>
    <p:sldId id="858" r:id="rId609"/>
    <p:sldId id="859" r:id="rId610"/>
    <p:sldId id="860" r:id="rId611"/>
    <p:sldId id="861" r:id="rId612"/>
    <p:sldId id="862" r:id="rId613"/>
    <p:sldId id="863" r:id="rId614"/>
    <p:sldId id="864" r:id="rId615"/>
    <p:sldId id="865" r:id="rId616"/>
    <p:sldId id="866" r:id="rId617"/>
    <p:sldId id="867" r:id="rId618"/>
    <p:sldId id="868" r:id="rId619"/>
    <p:sldId id="869" r:id="rId620"/>
    <p:sldId id="870" r:id="rId621"/>
    <p:sldId id="871" r:id="rId622"/>
    <p:sldId id="872" r:id="rId623"/>
    <p:sldId id="873" r:id="rId624"/>
    <p:sldId id="874" r:id="rId625"/>
    <p:sldId id="875" r:id="rId626"/>
    <p:sldId id="876" r:id="rId627"/>
    <p:sldId id="877" r:id="rId628"/>
    <p:sldId id="878" r:id="rId629"/>
    <p:sldId id="879" r:id="rId630"/>
    <p:sldId id="880" r:id="rId631"/>
    <p:sldId id="881" r:id="rId632"/>
    <p:sldId id="882" r:id="rId633"/>
    <p:sldId id="883" r:id="rId634"/>
    <p:sldId id="884" r:id="rId635"/>
    <p:sldId id="885" r:id="rId636"/>
    <p:sldId id="886" r:id="rId637"/>
    <p:sldId id="887" r:id="rId638"/>
    <p:sldId id="888" r:id="rId639"/>
    <p:sldId id="889" r:id="rId640"/>
    <p:sldId id="890" r:id="rId641"/>
    <p:sldId id="891" r:id="rId642"/>
    <p:sldId id="892" r:id="rId643"/>
    <p:sldId id="893" r:id="rId644"/>
    <p:sldId id="894" r:id="rId645"/>
    <p:sldId id="895" r:id="rId646"/>
    <p:sldId id="896" r:id="rId647"/>
    <p:sldId id="897" r:id="rId648"/>
    <p:sldId id="898" r:id="rId649"/>
    <p:sldId id="899" r:id="rId650"/>
    <p:sldId id="900" r:id="rId651"/>
    <p:sldId id="901" r:id="rId652"/>
    <p:sldId id="902" r:id="rId653"/>
    <p:sldId id="903" r:id="rId654"/>
    <p:sldId id="904" r:id="rId655"/>
    <p:sldId id="905" r:id="rId656"/>
    <p:sldId id="906" r:id="rId657"/>
    <p:sldId id="907" r:id="rId658"/>
    <p:sldId id="908" r:id="rId659"/>
    <p:sldId id="909" r:id="rId660"/>
    <p:sldId id="910" r:id="rId661"/>
    <p:sldId id="911" r:id="rId662"/>
    <p:sldId id="912" r:id="rId663"/>
    <p:sldId id="913" r:id="rId664"/>
    <p:sldId id="914" r:id="rId665"/>
    <p:sldId id="915" r:id="rId666"/>
    <p:sldId id="916" r:id="rId667"/>
    <p:sldId id="917" r:id="rId668"/>
    <p:sldId id="918" r:id="rId669"/>
    <p:sldId id="919" r:id="rId670"/>
    <p:sldId id="920" r:id="rId671"/>
    <p:sldId id="921" r:id="rId672"/>
    <p:sldId id="922" r:id="rId673"/>
    <p:sldId id="923" r:id="rId674"/>
    <p:sldId id="924" r:id="rId675"/>
    <p:sldId id="925" r:id="rId676"/>
    <p:sldId id="926" r:id="rId677"/>
    <p:sldId id="927" r:id="rId678"/>
    <p:sldId id="928" r:id="rId679"/>
    <p:sldId id="929" r:id="rId680"/>
    <p:sldId id="930" r:id="rId681"/>
    <p:sldId id="931" r:id="rId682"/>
    <p:sldId id="932" r:id="rId683"/>
    <p:sldId id="933" r:id="rId684"/>
    <p:sldId id="934" r:id="rId685"/>
    <p:sldId id="935" r:id="rId686"/>
    <p:sldId id="936" r:id="rId687"/>
    <p:sldId id="937" r:id="rId688"/>
    <p:sldId id="938" r:id="rId689"/>
    <p:sldId id="939" r:id="rId690"/>
    <p:sldId id="940" r:id="rId691"/>
    <p:sldId id="941" r:id="rId692"/>
    <p:sldId id="942" r:id="rId693"/>
    <p:sldId id="943" r:id="rId694"/>
    <p:sldId id="944" r:id="rId695"/>
    <p:sldId id="945" r:id="rId696"/>
    <p:sldId id="946" r:id="rId697"/>
    <p:sldId id="947" r:id="rId698"/>
    <p:sldId id="948" r:id="rId699"/>
    <p:sldId id="949" r:id="rId700"/>
    <p:sldId id="950" r:id="rId701"/>
    <p:sldId id="951" r:id="rId702"/>
    <p:sldId id="952" r:id="rId703"/>
    <p:sldId id="953" r:id="rId704"/>
    <p:sldId id="954" r:id="rId705"/>
    <p:sldId id="955" r:id="rId706"/>
    <p:sldId id="956" r:id="rId707"/>
    <p:sldId id="957" r:id="rId708"/>
    <p:sldId id="958" r:id="rId709"/>
    <p:sldId id="959" r:id="rId710"/>
    <p:sldId id="960" r:id="rId711"/>
    <p:sldId id="961" r:id="rId712"/>
    <p:sldId id="962" r:id="rId713"/>
    <p:sldId id="963" r:id="rId714"/>
    <p:sldId id="964" r:id="rId715"/>
    <p:sldId id="965" r:id="rId716"/>
    <p:sldId id="966" r:id="rId717"/>
    <p:sldId id="967" r:id="rId718"/>
    <p:sldId id="968" r:id="rId719"/>
    <p:sldId id="969" r:id="rId720"/>
    <p:sldId id="970" r:id="rId721"/>
    <p:sldId id="971" r:id="rId722"/>
    <p:sldId id="972" r:id="rId723"/>
    <p:sldId id="973" r:id="rId724"/>
    <p:sldId id="974" r:id="rId725"/>
    <p:sldId id="975" r:id="rId726"/>
    <p:sldId id="976" r:id="rId727"/>
    <p:sldId id="977" r:id="rId728"/>
    <p:sldId id="978" r:id="rId729"/>
    <p:sldId id="979" r:id="rId730"/>
    <p:sldId id="980" r:id="rId731"/>
    <p:sldId id="981" r:id="rId732"/>
    <p:sldId id="982" r:id="rId733"/>
    <p:sldId id="983" r:id="rId734"/>
    <p:sldId id="984" r:id="rId735"/>
    <p:sldId id="985" r:id="rId736"/>
    <p:sldId id="986" r:id="rId737"/>
    <p:sldId id="987" r:id="rId738"/>
    <p:sldId id="988" r:id="rId739"/>
    <p:sldId id="989" r:id="rId740"/>
    <p:sldId id="990" r:id="rId741"/>
    <p:sldId id="991" r:id="rId742"/>
    <p:sldId id="992" r:id="rId743"/>
    <p:sldId id="993" r:id="rId744"/>
    <p:sldId id="994" r:id="rId745"/>
    <p:sldId id="995" r:id="rId746"/>
    <p:sldId id="996" r:id="rId747"/>
    <p:sldId id="997" r:id="rId748"/>
    <p:sldId id="998" r:id="rId749"/>
    <p:sldId id="999" r:id="rId750"/>
    <p:sldId id="1000" r:id="rId751"/>
    <p:sldId id="1001" r:id="rId752"/>
    <p:sldId id="1002" r:id="rId753"/>
    <p:sldId id="1003" r:id="rId754"/>
    <p:sldId id="1004" r:id="rId755"/>
    <p:sldId id="1005" r:id="rId756"/>
    <p:sldId id="1006" r:id="rId757"/>
    <p:sldId id="1007" r:id="rId758"/>
    <p:sldId id="1008" r:id="rId759"/>
    <p:sldId id="1009" r:id="rId760"/>
    <p:sldId id="1010" r:id="rId761"/>
    <p:sldId id="1011" r:id="rId762"/>
    <p:sldId id="1012" r:id="rId763"/>
    <p:sldId id="1013" r:id="rId764"/>
    <p:sldId id="1014" r:id="rId765"/>
    <p:sldId id="1015" r:id="rId766"/>
    <p:sldId id="1016" r:id="rId767"/>
    <p:sldId id="1017" r:id="rId768"/>
    <p:sldId id="1018" r:id="rId769"/>
    <p:sldId id="1019" r:id="rId770"/>
    <p:sldId id="1020" r:id="rId771"/>
    <p:sldId id="1021" r:id="rId772"/>
    <p:sldId id="1022" r:id="rId773"/>
    <p:sldId id="1023" r:id="rId774"/>
    <p:sldId id="1024" r:id="rId775"/>
    <p:sldId id="1025" r:id="rId776"/>
    <p:sldId id="1026" r:id="rId777"/>
    <p:sldId id="1027" r:id="rId778"/>
    <p:sldId id="1028" r:id="rId779"/>
    <p:sldId id="1029" r:id="rId780"/>
    <p:sldId id="1030" r:id="rId781"/>
    <p:sldId id="1031" r:id="rId782"/>
    <p:sldId id="1032" r:id="rId783"/>
    <p:sldId id="1033" r:id="rId784"/>
    <p:sldId id="1034" r:id="rId785"/>
    <p:sldId id="1035" r:id="rId786"/>
    <p:sldId id="1036" r:id="rId787"/>
    <p:sldId id="1037" r:id="rId788"/>
    <p:sldId id="1038" r:id="rId789"/>
    <p:sldId id="1039" r:id="rId790"/>
    <p:sldId id="1040" r:id="rId791"/>
    <p:sldId id="1041" r:id="rId792"/>
    <p:sldId id="1042" r:id="rId793"/>
    <p:sldId id="1043" r:id="rId794"/>
    <p:sldId id="1044" r:id="rId795"/>
    <p:sldId id="1045" r:id="rId796"/>
    <p:sldId id="1046" r:id="rId797"/>
    <p:sldId id="1047" r:id="rId798"/>
    <p:sldId id="1048" r:id="rId799"/>
    <p:sldId id="1049" r:id="rId800"/>
    <p:sldId id="1050" r:id="rId801"/>
    <p:sldId id="1051" r:id="rId802"/>
    <p:sldId id="1052" r:id="rId803"/>
    <p:sldId id="1053" r:id="rId804"/>
    <p:sldId id="1054" r:id="rId805"/>
    <p:sldId id="1055" r:id="rId806"/>
    <p:sldId id="1056" r:id="rId807"/>
    <p:sldId id="1057" r:id="rId808"/>
    <p:sldId id="1058" r:id="rId809"/>
    <p:sldId id="1059" r:id="rId810"/>
    <p:sldId id="1060" r:id="rId811"/>
    <p:sldId id="1061" r:id="rId812"/>
    <p:sldId id="1062" r:id="rId813"/>
    <p:sldId id="1063" r:id="rId814"/>
    <p:sldId id="1064" r:id="rId815"/>
    <p:sldId id="1065" r:id="rId816"/>
    <p:sldId id="1066" r:id="rId817"/>
    <p:sldId id="1067" r:id="rId818"/>
    <p:sldId id="1068" r:id="rId819"/>
    <p:sldId id="1069" r:id="rId820"/>
    <p:sldId id="1070" r:id="rId821"/>
    <p:sldId id="1071" r:id="rId822"/>
    <p:sldId id="1072" r:id="rId823"/>
    <p:sldId id="1073" r:id="rId824"/>
    <p:sldId id="1074" r:id="rId825"/>
    <p:sldId id="1075" r:id="rId826"/>
    <p:sldId id="1076" r:id="rId827"/>
    <p:sldId id="1077" r:id="rId828"/>
    <p:sldId id="1078" r:id="rId829"/>
    <p:sldId id="1079" r:id="rId830"/>
    <p:sldId id="1080" r:id="rId831"/>
    <p:sldId id="1081" r:id="rId832"/>
    <p:sldId id="1082" r:id="rId833"/>
    <p:sldId id="1083" r:id="rId834"/>
    <p:sldId id="1084" r:id="rId835"/>
    <p:sldId id="1085" r:id="rId836"/>
    <p:sldId id="1086" r:id="rId837"/>
    <p:sldId id="1087" r:id="rId838"/>
    <p:sldId id="1088" r:id="rId839"/>
    <p:sldId id="1089" r:id="rId840"/>
    <p:sldId id="1090" r:id="rId841"/>
    <p:sldId id="1091" r:id="rId842"/>
    <p:sldId id="1092" r:id="rId843"/>
    <p:sldId id="1093" r:id="rId844"/>
    <p:sldId id="1094" r:id="rId845"/>
    <p:sldId id="1095" r:id="rId846"/>
    <p:sldId id="1096" r:id="rId8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Relationship Id="rId435" Type="http://schemas.openxmlformats.org/officeDocument/2006/relationships/slide" Target="slides/slide429.xml"/><Relationship Id="rId436" Type="http://schemas.openxmlformats.org/officeDocument/2006/relationships/slide" Target="slides/slide430.xml"/><Relationship Id="rId437" Type="http://schemas.openxmlformats.org/officeDocument/2006/relationships/slide" Target="slides/slide431.xml"/><Relationship Id="rId438" Type="http://schemas.openxmlformats.org/officeDocument/2006/relationships/slide" Target="slides/slide432.xml"/><Relationship Id="rId439" Type="http://schemas.openxmlformats.org/officeDocument/2006/relationships/slide" Target="slides/slide433.xml"/><Relationship Id="rId440" Type="http://schemas.openxmlformats.org/officeDocument/2006/relationships/slide" Target="slides/slide434.xml"/><Relationship Id="rId441" Type="http://schemas.openxmlformats.org/officeDocument/2006/relationships/slide" Target="slides/slide435.xml"/><Relationship Id="rId442" Type="http://schemas.openxmlformats.org/officeDocument/2006/relationships/slide" Target="slides/slide436.xml"/><Relationship Id="rId443" Type="http://schemas.openxmlformats.org/officeDocument/2006/relationships/slide" Target="slides/slide437.xml"/><Relationship Id="rId444" Type="http://schemas.openxmlformats.org/officeDocument/2006/relationships/slide" Target="slides/slide438.xml"/><Relationship Id="rId445" Type="http://schemas.openxmlformats.org/officeDocument/2006/relationships/slide" Target="slides/slide439.xml"/><Relationship Id="rId446" Type="http://schemas.openxmlformats.org/officeDocument/2006/relationships/slide" Target="slides/slide440.xml"/><Relationship Id="rId447" Type="http://schemas.openxmlformats.org/officeDocument/2006/relationships/slide" Target="slides/slide441.xml"/><Relationship Id="rId448" Type="http://schemas.openxmlformats.org/officeDocument/2006/relationships/slide" Target="slides/slide442.xml"/><Relationship Id="rId449" Type="http://schemas.openxmlformats.org/officeDocument/2006/relationships/slide" Target="slides/slide443.xml"/><Relationship Id="rId450" Type="http://schemas.openxmlformats.org/officeDocument/2006/relationships/slide" Target="slides/slide444.xml"/><Relationship Id="rId451" Type="http://schemas.openxmlformats.org/officeDocument/2006/relationships/slide" Target="slides/slide445.xml"/><Relationship Id="rId452" Type="http://schemas.openxmlformats.org/officeDocument/2006/relationships/slide" Target="slides/slide446.xml"/><Relationship Id="rId453" Type="http://schemas.openxmlformats.org/officeDocument/2006/relationships/slide" Target="slides/slide447.xml"/><Relationship Id="rId454" Type="http://schemas.openxmlformats.org/officeDocument/2006/relationships/slide" Target="slides/slide448.xml"/><Relationship Id="rId455" Type="http://schemas.openxmlformats.org/officeDocument/2006/relationships/slide" Target="slides/slide449.xml"/><Relationship Id="rId456" Type="http://schemas.openxmlformats.org/officeDocument/2006/relationships/slide" Target="slides/slide450.xml"/><Relationship Id="rId457" Type="http://schemas.openxmlformats.org/officeDocument/2006/relationships/slide" Target="slides/slide451.xml"/><Relationship Id="rId458" Type="http://schemas.openxmlformats.org/officeDocument/2006/relationships/slide" Target="slides/slide452.xml"/><Relationship Id="rId459" Type="http://schemas.openxmlformats.org/officeDocument/2006/relationships/slide" Target="slides/slide453.xml"/><Relationship Id="rId460" Type="http://schemas.openxmlformats.org/officeDocument/2006/relationships/slide" Target="slides/slide454.xml"/><Relationship Id="rId461" Type="http://schemas.openxmlformats.org/officeDocument/2006/relationships/slide" Target="slides/slide455.xml"/><Relationship Id="rId462" Type="http://schemas.openxmlformats.org/officeDocument/2006/relationships/slide" Target="slides/slide456.xml"/><Relationship Id="rId463" Type="http://schemas.openxmlformats.org/officeDocument/2006/relationships/slide" Target="slides/slide457.xml"/><Relationship Id="rId464" Type="http://schemas.openxmlformats.org/officeDocument/2006/relationships/slide" Target="slides/slide458.xml"/><Relationship Id="rId465" Type="http://schemas.openxmlformats.org/officeDocument/2006/relationships/slide" Target="slides/slide459.xml"/><Relationship Id="rId466" Type="http://schemas.openxmlformats.org/officeDocument/2006/relationships/slide" Target="slides/slide460.xml"/><Relationship Id="rId467" Type="http://schemas.openxmlformats.org/officeDocument/2006/relationships/slide" Target="slides/slide461.xml"/><Relationship Id="rId468" Type="http://schemas.openxmlformats.org/officeDocument/2006/relationships/slide" Target="slides/slide462.xml"/><Relationship Id="rId469" Type="http://schemas.openxmlformats.org/officeDocument/2006/relationships/slide" Target="slides/slide463.xml"/><Relationship Id="rId470" Type="http://schemas.openxmlformats.org/officeDocument/2006/relationships/slide" Target="slides/slide464.xml"/><Relationship Id="rId471" Type="http://schemas.openxmlformats.org/officeDocument/2006/relationships/slide" Target="slides/slide465.xml"/><Relationship Id="rId472" Type="http://schemas.openxmlformats.org/officeDocument/2006/relationships/slide" Target="slides/slide466.xml"/><Relationship Id="rId473" Type="http://schemas.openxmlformats.org/officeDocument/2006/relationships/slide" Target="slides/slide467.xml"/><Relationship Id="rId474" Type="http://schemas.openxmlformats.org/officeDocument/2006/relationships/slide" Target="slides/slide468.xml"/><Relationship Id="rId475" Type="http://schemas.openxmlformats.org/officeDocument/2006/relationships/slide" Target="slides/slide469.xml"/><Relationship Id="rId476" Type="http://schemas.openxmlformats.org/officeDocument/2006/relationships/slide" Target="slides/slide470.xml"/><Relationship Id="rId477" Type="http://schemas.openxmlformats.org/officeDocument/2006/relationships/slide" Target="slides/slide471.xml"/><Relationship Id="rId478" Type="http://schemas.openxmlformats.org/officeDocument/2006/relationships/slide" Target="slides/slide472.xml"/><Relationship Id="rId479" Type="http://schemas.openxmlformats.org/officeDocument/2006/relationships/slide" Target="slides/slide473.xml"/><Relationship Id="rId480" Type="http://schemas.openxmlformats.org/officeDocument/2006/relationships/slide" Target="slides/slide474.xml"/><Relationship Id="rId481" Type="http://schemas.openxmlformats.org/officeDocument/2006/relationships/slide" Target="slides/slide475.xml"/><Relationship Id="rId482" Type="http://schemas.openxmlformats.org/officeDocument/2006/relationships/slide" Target="slides/slide476.xml"/><Relationship Id="rId483" Type="http://schemas.openxmlformats.org/officeDocument/2006/relationships/slide" Target="slides/slide477.xml"/><Relationship Id="rId484" Type="http://schemas.openxmlformats.org/officeDocument/2006/relationships/slide" Target="slides/slide478.xml"/><Relationship Id="rId485" Type="http://schemas.openxmlformats.org/officeDocument/2006/relationships/slide" Target="slides/slide479.xml"/><Relationship Id="rId486" Type="http://schemas.openxmlformats.org/officeDocument/2006/relationships/slide" Target="slides/slide480.xml"/><Relationship Id="rId487" Type="http://schemas.openxmlformats.org/officeDocument/2006/relationships/slide" Target="slides/slide481.xml"/><Relationship Id="rId488" Type="http://schemas.openxmlformats.org/officeDocument/2006/relationships/slide" Target="slides/slide482.xml"/><Relationship Id="rId489" Type="http://schemas.openxmlformats.org/officeDocument/2006/relationships/slide" Target="slides/slide483.xml"/><Relationship Id="rId490" Type="http://schemas.openxmlformats.org/officeDocument/2006/relationships/slide" Target="slides/slide484.xml"/><Relationship Id="rId491" Type="http://schemas.openxmlformats.org/officeDocument/2006/relationships/slide" Target="slides/slide485.xml"/><Relationship Id="rId492" Type="http://schemas.openxmlformats.org/officeDocument/2006/relationships/slide" Target="slides/slide486.xml"/><Relationship Id="rId493" Type="http://schemas.openxmlformats.org/officeDocument/2006/relationships/slide" Target="slides/slide487.xml"/><Relationship Id="rId494" Type="http://schemas.openxmlformats.org/officeDocument/2006/relationships/slide" Target="slides/slide488.xml"/><Relationship Id="rId495" Type="http://schemas.openxmlformats.org/officeDocument/2006/relationships/slide" Target="slides/slide489.xml"/><Relationship Id="rId496" Type="http://schemas.openxmlformats.org/officeDocument/2006/relationships/slide" Target="slides/slide490.xml"/><Relationship Id="rId497" Type="http://schemas.openxmlformats.org/officeDocument/2006/relationships/slide" Target="slides/slide491.xml"/><Relationship Id="rId498" Type="http://schemas.openxmlformats.org/officeDocument/2006/relationships/slide" Target="slides/slide492.xml"/><Relationship Id="rId499" Type="http://schemas.openxmlformats.org/officeDocument/2006/relationships/slide" Target="slides/slide493.xml"/><Relationship Id="rId500" Type="http://schemas.openxmlformats.org/officeDocument/2006/relationships/slide" Target="slides/slide494.xml"/><Relationship Id="rId501" Type="http://schemas.openxmlformats.org/officeDocument/2006/relationships/slide" Target="slides/slide495.xml"/><Relationship Id="rId502" Type="http://schemas.openxmlformats.org/officeDocument/2006/relationships/slide" Target="slides/slide496.xml"/><Relationship Id="rId503" Type="http://schemas.openxmlformats.org/officeDocument/2006/relationships/slide" Target="slides/slide497.xml"/><Relationship Id="rId504" Type="http://schemas.openxmlformats.org/officeDocument/2006/relationships/slide" Target="slides/slide498.xml"/><Relationship Id="rId505" Type="http://schemas.openxmlformats.org/officeDocument/2006/relationships/slide" Target="slides/slide499.xml"/><Relationship Id="rId506" Type="http://schemas.openxmlformats.org/officeDocument/2006/relationships/slide" Target="slides/slide500.xml"/><Relationship Id="rId507" Type="http://schemas.openxmlformats.org/officeDocument/2006/relationships/slide" Target="slides/slide501.xml"/><Relationship Id="rId508" Type="http://schemas.openxmlformats.org/officeDocument/2006/relationships/slide" Target="slides/slide502.xml"/><Relationship Id="rId509" Type="http://schemas.openxmlformats.org/officeDocument/2006/relationships/slide" Target="slides/slide503.xml"/><Relationship Id="rId510" Type="http://schemas.openxmlformats.org/officeDocument/2006/relationships/slide" Target="slides/slide504.xml"/><Relationship Id="rId511" Type="http://schemas.openxmlformats.org/officeDocument/2006/relationships/slide" Target="slides/slide505.xml"/><Relationship Id="rId512" Type="http://schemas.openxmlformats.org/officeDocument/2006/relationships/slide" Target="slides/slide506.xml"/><Relationship Id="rId513" Type="http://schemas.openxmlformats.org/officeDocument/2006/relationships/slide" Target="slides/slide507.xml"/><Relationship Id="rId514" Type="http://schemas.openxmlformats.org/officeDocument/2006/relationships/slide" Target="slides/slide508.xml"/><Relationship Id="rId515" Type="http://schemas.openxmlformats.org/officeDocument/2006/relationships/slide" Target="slides/slide509.xml"/><Relationship Id="rId516" Type="http://schemas.openxmlformats.org/officeDocument/2006/relationships/slide" Target="slides/slide510.xml"/><Relationship Id="rId517" Type="http://schemas.openxmlformats.org/officeDocument/2006/relationships/slide" Target="slides/slide511.xml"/><Relationship Id="rId518" Type="http://schemas.openxmlformats.org/officeDocument/2006/relationships/slide" Target="slides/slide512.xml"/><Relationship Id="rId519" Type="http://schemas.openxmlformats.org/officeDocument/2006/relationships/slide" Target="slides/slide513.xml"/><Relationship Id="rId520" Type="http://schemas.openxmlformats.org/officeDocument/2006/relationships/slide" Target="slides/slide514.xml"/><Relationship Id="rId521" Type="http://schemas.openxmlformats.org/officeDocument/2006/relationships/slide" Target="slides/slide515.xml"/><Relationship Id="rId522" Type="http://schemas.openxmlformats.org/officeDocument/2006/relationships/slide" Target="slides/slide516.xml"/><Relationship Id="rId523" Type="http://schemas.openxmlformats.org/officeDocument/2006/relationships/slide" Target="slides/slide517.xml"/><Relationship Id="rId524" Type="http://schemas.openxmlformats.org/officeDocument/2006/relationships/slide" Target="slides/slide518.xml"/><Relationship Id="rId525" Type="http://schemas.openxmlformats.org/officeDocument/2006/relationships/slide" Target="slides/slide519.xml"/><Relationship Id="rId526" Type="http://schemas.openxmlformats.org/officeDocument/2006/relationships/slide" Target="slides/slide520.xml"/><Relationship Id="rId527" Type="http://schemas.openxmlformats.org/officeDocument/2006/relationships/slide" Target="slides/slide521.xml"/><Relationship Id="rId528" Type="http://schemas.openxmlformats.org/officeDocument/2006/relationships/slide" Target="slides/slide522.xml"/><Relationship Id="rId529" Type="http://schemas.openxmlformats.org/officeDocument/2006/relationships/slide" Target="slides/slide523.xml"/><Relationship Id="rId530" Type="http://schemas.openxmlformats.org/officeDocument/2006/relationships/slide" Target="slides/slide524.xml"/><Relationship Id="rId531" Type="http://schemas.openxmlformats.org/officeDocument/2006/relationships/slide" Target="slides/slide525.xml"/><Relationship Id="rId532" Type="http://schemas.openxmlformats.org/officeDocument/2006/relationships/slide" Target="slides/slide526.xml"/><Relationship Id="rId533" Type="http://schemas.openxmlformats.org/officeDocument/2006/relationships/slide" Target="slides/slide527.xml"/><Relationship Id="rId534" Type="http://schemas.openxmlformats.org/officeDocument/2006/relationships/slide" Target="slides/slide528.xml"/><Relationship Id="rId535" Type="http://schemas.openxmlformats.org/officeDocument/2006/relationships/slide" Target="slides/slide529.xml"/><Relationship Id="rId536" Type="http://schemas.openxmlformats.org/officeDocument/2006/relationships/slide" Target="slides/slide530.xml"/><Relationship Id="rId537" Type="http://schemas.openxmlformats.org/officeDocument/2006/relationships/slide" Target="slides/slide531.xml"/><Relationship Id="rId538" Type="http://schemas.openxmlformats.org/officeDocument/2006/relationships/slide" Target="slides/slide532.xml"/><Relationship Id="rId539" Type="http://schemas.openxmlformats.org/officeDocument/2006/relationships/slide" Target="slides/slide533.xml"/><Relationship Id="rId540" Type="http://schemas.openxmlformats.org/officeDocument/2006/relationships/slide" Target="slides/slide534.xml"/><Relationship Id="rId541" Type="http://schemas.openxmlformats.org/officeDocument/2006/relationships/slide" Target="slides/slide535.xml"/><Relationship Id="rId542" Type="http://schemas.openxmlformats.org/officeDocument/2006/relationships/slide" Target="slides/slide536.xml"/><Relationship Id="rId543" Type="http://schemas.openxmlformats.org/officeDocument/2006/relationships/slide" Target="slides/slide537.xml"/><Relationship Id="rId544" Type="http://schemas.openxmlformats.org/officeDocument/2006/relationships/slide" Target="slides/slide538.xml"/><Relationship Id="rId545" Type="http://schemas.openxmlformats.org/officeDocument/2006/relationships/slide" Target="slides/slide539.xml"/><Relationship Id="rId546" Type="http://schemas.openxmlformats.org/officeDocument/2006/relationships/slide" Target="slides/slide540.xml"/><Relationship Id="rId547" Type="http://schemas.openxmlformats.org/officeDocument/2006/relationships/slide" Target="slides/slide541.xml"/><Relationship Id="rId548" Type="http://schemas.openxmlformats.org/officeDocument/2006/relationships/slide" Target="slides/slide542.xml"/><Relationship Id="rId549" Type="http://schemas.openxmlformats.org/officeDocument/2006/relationships/slide" Target="slides/slide543.xml"/><Relationship Id="rId550" Type="http://schemas.openxmlformats.org/officeDocument/2006/relationships/slide" Target="slides/slide544.xml"/><Relationship Id="rId551" Type="http://schemas.openxmlformats.org/officeDocument/2006/relationships/slide" Target="slides/slide545.xml"/><Relationship Id="rId552" Type="http://schemas.openxmlformats.org/officeDocument/2006/relationships/slide" Target="slides/slide546.xml"/><Relationship Id="rId553" Type="http://schemas.openxmlformats.org/officeDocument/2006/relationships/slide" Target="slides/slide547.xml"/><Relationship Id="rId554" Type="http://schemas.openxmlformats.org/officeDocument/2006/relationships/slide" Target="slides/slide548.xml"/><Relationship Id="rId555" Type="http://schemas.openxmlformats.org/officeDocument/2006/relationships/slide" Target="slides/slide549.xml"/><Relationship Id="rId556" Type="http://schemas.openxmlformats.org/officeDocument/2006/relationships/slide" Target="slides/slide550.xml"/><Relationship Id="rId557" Type="http://schemas.openxmlformats.org/officeDocument/2006/relationships/slide" Target="slides/slide551.xml"/><Relationship Id="rId558" Type="http://schemas.openxmlformats.org/officeDocument/2006/relationships/slide" Target="slides/slide552.xml"/><Relationship Id="rId559" Type="http://schemas.openxmlformats.org/officeDocument/2006/relationships/slide" Target="slides/slide553.xml"/><Relationship Id="rId560" Type="http://schemas.openxmlformats.org/officeDocument/2006/relationships/slide" Target="slides/slide554.xml"/><Relationship Id="rId561" Type="http://schemas.openxmlformats.org/officeDocument/2006/relationships/slide" Target="slides/slide555.xml"/><Relationship Id="rId562" Type="http://schemas.openxmlformats.org/officeDocument/2006/relationships/slide" Target="slides/slide556.xml"/><Relationship Id="rId563" Type="http://schemas.openxmlformats.org/officeDocument/2006/relationships/slide" Target="slides/slide557.xml"/><Relationship Id="rId564" Type="http://schemas.openxmlformats.org/officeDocument/2006/relationships/slide" Target="slides/slide558.xml"/><Relationship Id="rId565" Type="http://schemas.openxmlformats.org/officeDocument/2006/relationships/slide" Target="slides/slide559.xml"/><Relationship Id="rId566" Type="http://schemas.openxmlformats.org/officeDocument/2006/relationships/slide" Target="slides/slide560.xml"/><Relationship Id="rId567" Type="http://schemas.openxmlformats.org/officeDocument/2006/relationships/slide" Target="slides/slide561.xml"/><Relationship Id="rId568" Type="http://schemas.openxmlformats.org/officeDocument/2006/relationships/slide" Target="slides/slide562.xml"/><Relationship Id="rId569" Type="http://schemas.openxmlformats.org/officeDocument/2006/relationships/slide" Target="slides/slide563.xml"/><Relationship Id="rId570" Type="http://schemas.openxmlformats.org/officeDocument/2006/relationships/slide" Target="slides/slide564.xml"/><Relationship Id="rId571" Type="http://schemas.openxmlformats.org/officeDocument/2006/relationships/slide" Target="slides/slide565.xml"/><Relationship Id="rId572" Type="http://schemas.openxmlformats.org/officeDocument/2006/relationships/slide" Target="slides/slide566.xml"/><Relationship Id="rId573" Type="http://schemas.openxmlformats.org/officeDocument/2006/relationships/slide" Target="slides/slide567.xml"/><Relationship Id="rId574" Type="http://schemas.openxmlformats.org/officeDocument/2006/relationships/slide" Target="slides/slide568.xml"/><Relationship Id="rId575" Type="http://schemas.openxmlformats.org/officeDocument/2006/relationships/slide" Target="slides/slide569.xml"/><Relationship Id="rId576" Type="http://schemas.openxmlformats.org/officeDocument/2006/relationships/slide" Target="slides/slide570.xml"/><Relationship Id="rId577" Type="http://schemas.openxmlformats.org/officeDocument/2006/relationships/slide" Target="slides/slide571.xml"/><Relationship Id="rId578" Type="http://schemas.openxmlformats.org/officeDocument/2006/relationships/slide" Target="slides/slide572.xml"/><Relationship Id="rId579" Type="http://schemas.openxmlformats.org/officeDocument/2006/relationships/slide" Target="slides/slide573.xml"/><Relationship Id="rId580" Type="http://schemas.openxmlformats.org/officeDocument/2006/relationships/slide" Target="slides/slide574.xml"/><Relationship Id="rId581" Type="http://schemas.openxmlformats.org/officeDocument/2006/relationships/slide" Target="slides/slide575.xml"/><Relationship Id="rId582" Type="http://schemas.openxmlformats.org/officeDocument/2006/relationships/slide" Target="slides/slide576.xml"/><Relationship Id="rId583" Type="http://schemas.openxmlformats.org/officeDocument/2006/relationships/slide" Target="slides/slide577.xml"/><Relationship Id="rId584" Type="http://schemas.openxmlformats.org/officeDocument/2006/relationships/slide" Target="slides/slide578.xml"/><Relationship Id="rId585" Type="http://schemas.openxmlformats.org/officeDocument/2006/relationships/slide" Target="slides/slide579.xml"/><Relationship Id="rId586" Type="http://schemas.openxmlformats.org/officeDocument/2006/relationships/slide" Target="slides/slide580.xml"/><Relationship Id="rId587" Type="http://schemas.openxmlformats.org/officeDocument/2006/relationships/slide" Target="slides/slide581.xml"/><Relationship Id="rId588" Type="http://schemas.openxmlformats.org/officeDocument/2006/relationships/slide" Target="slides/slide582.xml"/><Relationship Id="rId589" Type="http://schemas.openxmlformats.org/officeDocument/2006/relationships/slide" Target="slides/slide583.xml"/><Relationship Id="rId590" Type="http://schemas.openxmlformats.org/officeDocument/2006/relationships/slide" Target="slides/slide584.xml"/><Relationship Id="rId591" Type="http://schemas.openxmlformats.org/officeDocument/2006/relationships/slide" Target="slides/slide585.xml"/><Relationship Id="rId592" Type="http://schemas.openxmlformats.org/officeDocument/2006/relationships/slide" Target="slides/slide586.xml"/><Relationship Id="rId593" Type="http://schemas.openxmlformats.org/officeDocument/2006/relationships/slide" Target="slides/slide587.xml"/><Relationship Id="rId594" Type="http://schemas.openxmlformats.org/officeDocument/2006/relationships/slide" Target="slides/slide588.xml"/><Relationship Id="rId595" Type="http://schemas.openxmlformats.org/officeDocument/2006/relationships/slide" Target="slides/slide589.xml"/><Relationship Id="rId596" Type="http://schemas.openxmlformats.org/officeDocument/2006/relationships/slide" Target="slides/slide590.xml"/><Relationship Id="rId597" Type="http://schemas.openxmlformats.org/officeDocument/2006/relationships/slide" Target="slides/slide591.xml"/><Relationship Id="rId598" Type="http://schemas.openxmlformats.org/officeDocument/2006/relationships/slide" Target="slides/slide592.xml"/><Relationship Id="rId599" Type="http://schemas.openxmlformats.org/officeDocument/2006/relationships/slide" Target="slides/slide593.xml"/><Relationship Id="rId600" Type="http://schemas.openxmlformats.org/officeDocument/2006/relationships/slide" Target="slides/slide594.xml"/><Relationship Id="rId601" Type="http://schemas.openxmlformats.org/officeDocument/2006/relationships/slide" Target="slides/slide595.xml"/><Relationship Id="rId602" Type="http://schemas.openxmlformats.org/officeDocument/2006/relationships/slide" Target="slides/slide596.xml"/><Relationship Id="rId603" Type="http://schemas.openxmlformats.org/officeDocument/2006/relationships/slide" Target="slides/slide597.xml"/><Relationship Id="rId604" Type="http://schemas.openxmlformats.org/officeDocument/2006/relationships/slide" Target="slides/slide598.xml"/><Relationship Id="rId605" Type="http://schemas.openxmlformats.org/officeDocument/2006/relationships/slide" Target="slides/slide599.xml"/><Relationship Id="rId606" Type="http://schemas.openxmlformats.org/officeDocument/2006/relationships/slide" Target="slides/slide600.xml"/><Relationship Id="rId607" Type="http://schemas.openxmlformats.org/officeDocument/2006/relationships/slide" Target="slides/slide601.xml"/><Relationship Id="rId608" Type="http://schemas.openxmlformats.org/officeDocument/2006/relationships/slide" Target="slides/slide602.xml"/><Relationship Id="rId609" Type="http://schemas.openxmlformats.org/officeDocument/2006/relationships/slide" Target="slides/slide603.xml"/><Relationship Id="rId610" Type="http://schemas.openxmlformats.org/officeDocument/2006/relationships/slide" Target="slides/slide604.xml"/><Relationship Id="rId611" Type="http://schemas.openxmlformats.org/officeDocument/2006/relationships/slide" Target="slides/slide605.xml"/><Relationship Id="rId612" Type="http://schemas.openxmlformats.org/officeDocument/2006/relationships/slide" Target="slides/slide606.xml"/><Relationship Id="rId613" Type="http://schemas.openxmlformats.org/officeDocument/2006/relationships/slide" Target="slides/slide607.xml"/><Relationship Id="rId614" Type="http://schemas.openxmlformats.org/officeDocument/2006/relationships/slide" Target="slides/slide608.xml"/><Relationship Id="rId615" Type="http://schemas.openxmlformats.org/officeDocument/2006/relationships/slide" Target="slides/slide609.xml"/><Relationship Id="rId616" Type="http://schemas.openxmlformats.org/officeDocument/2006/relationships/slide" Target="slides/slide610.xml"/><Relationship Id="rId617" Type="http://schemas.openxmlformats.org/officeDocument/2006/relationships/slide" Target="slides/slide611.xml"/><Relationship Id="rId618" Type="http://schemas.openxmlformats.org/officeDocument/2006/relationships/slide" Target="slides/slide612.xml"/><Relationship Id="rId619" Type="http://schemas.openxmlformats.org/officeDocument/2006/relationships/slide" Target="slides/slide613.xml"/><Relationship Id="rId620" Type="http://schemas.openxmlformats.org/officeDocument/2006/relationships/slide" Target="slides/slide614.xml"/><Relationship Id="rId621" Type="http://schemas.openxmlformats.org/officeDocument/2006/relationships/slide" Target="slides/slide615.xml"/><Relationship Id="rId622" Type="http://schemas.openxmlformats.org/officeDocument/2006/relationships/slide" Target="slides/slide616.xml"/><Relationship Id="rId623" Type="http://schemas.openxmlformats.org/officeDocument/2006/relationships/slide" Target="slides/slide617.xml"/><Relationship Id="rId624" Type="http://schemas.openxmlformats.org/officeDocument/2006/relationships/slide" Target="slides/slide618.xml"/><Relationship Id="rId625" Type="http://schemas.openxmlformats.org/officeDocument/2006/relationships/slide" Target="slides/slide619.xml"/><Relationship Id="rId626" Type="http://schemas.openxmlformats.org/officeDocument/2006/relationships/slide" Target="slides/slide620.xml"/><Relationship Id="rId627" Type="http://schemas.openxmlformats.org/officeDocument/2006/relationships/slide" Target="slides/slide621.xml"/><Relationship Id="rId628" Type="http://schemas.openxmlformats.org/officeDocument/2006/relationships/slide" Target="slides/slide622.xml"/><Relationship Id="rId629" Type="http://schemas.openxmlformats.org/officeDocument/2006/relationships/slide" Target="slides/slide623.xml"/><Relationship Id="rId630" Type="http://schemas.openxmlformats.org/officeDocument/2006/relationships/slide" Target="slides/slide624.xml"/><Relationship Id="rId631" Type="http://schemas.openxmlformats.org/officeDocument/2006/relationships/slide" Target="slides/slide625.xml"/><Relationship Id="rId632" Type="http://schemas.openxmlformats.org/officeDocument/2006/relationships/slide" Target="slides/slide626.xml"/><Relationship Id="rId633" Type="http://schemas.openxmlformats.org/officeDocument/2006/relationships/slide" Target="slides/slide627.xml"/><Relationship Id="rId634" Type="http://schemas.openxmlformats.org/officeDocument/2006/relationships/slide" Target="slides/slide628.xml"/><Relationship Id="rId635" Type="http://schemas.openxmlformats.org/officeDocument/2006/relationships/slide" Target="slides/slide629.xml"/><Relationship Id="rId636" Type="http://schemas.openxmlformats.org/officeDocument/2006/relationships/slide" Target="slides/slide630.xml"/><Relationship Id="rId637" Type="http://schemas.openxmlformats.org/officeDocument/2006/relationships/slide" Target="slides/slide631.xml"/><Relationship Id="rId638" Type="http://schemas.openxmlformats.org/officeDocument/2006/relationships/slide" Target="slides/slide632.xml"/><Relationship Id="rId639" Type="http://schemas.openxmlformats.org/officeDocument/2006/relationships/slide" Target="slides/slide633.xml"/><Relationship Id="rId640" Type="http://schemas.openxmlformats.org/officeDocument/2006/relationships/slide" Target="slides/slide634.xml"/><Relationship Id="rId641" Type="http://schemas.openxmlformats.org/officeDocument/2006/relationships/slide" Target="slides/slide635.xml"/><Relationship Id="rId642" Type="http://schemas.openxmlformats.org/officeDocument/2006/relationships/slide" Target="slides/slide636.xml"/><Relationship Id="rId643" Type="http://schemas.openxmlformats.org/officeDocument/2006/relationships/slide" Target="slides/slide637.xml"/><Relationship Id="rId644" Type="http://schemas.openxmlformats.org/officeDocument/2006/relationships/slide" Target="slides/slide638.xml"/><Relationship Id="rId645" Type="http://schemas.openxmlformats.org/officeDocument/2006/relationships/slide" Target="slides/slide639.xml"/><Relationship Id="rId646" Type="http://schemas.openxmlformats.org/officeDocument/2006/relationships/slide" Target="slides/slide640.xml"/><Relationship Id="rId647" Type="http://schemas.openxmlformats.org/officeDocument/2006/relationships/slide" Target="slides/slide641.xml"/><Relationship Id="rId648" Type="http://schemas.openxmlformats.org/officeDocument/2006/relationships/slide" Target="slides/slide642.xml"/><Relationship Id="rId649" Type="http://schemas.openxmlformats.org/officeDocument/2006/relationships/slide" Target="slides/slide643.xml"/><Relationship Id="rId650" Type="http://schemas.openxmlformats.org/officeDocument/2006/relationships/slide" Target="slides/slide644.xml"/><Relationship Id="rId651" Type="http://schemas.openxmlformats.org/officeDocument/2006/relationships/slide" Target="slides/slide645.xml"/><Relationship Id="rId652" Type="http://schemas.openxmlformats.org/officeDocument/2006/relationships/slide" Target="slides/slide646.xml"/><Relationship Id="rId653" Type="http://schemas.openxmlformats.org/officeDocument/2006/relationships/slide" Target="slides/slide647.xml"/><Relationship Id="rId654" Type="http://schemas.openxmlformats.org/officeDocument/2006/relationships/slide" Target="slides/slide648.xml"/><Relationship Id="rId655" Type="http://schemas.openxmlformats.org/officeDocument/2006/relationships/slide" Target="slides/slide649.xml"/><Relationship Id="rId656" Type="http://schemas.openxmlformats.org/officeDocument/2006/relationships/slide" Target="slides/slide650.xml"/><Relationship Id="rId657" Type="http://schemas.openxmlformats.org/officeDocument/2006/relationships/slide" Target="slides/slide651.xml"/><Relationship Id="rId658" Type="http://schemas.openxmlformats.org/officeDocument/2006/relationships/slide" Target="slides/slide652.xml"/><Relationship Id="rId659" Type="http://schemas.openxmlformats.org/officeDocument/2006/relationships/slide" Target="slides/slide653.xml"/><Relationship Id="rId660" Type="http://schemas.openxmlformats.org/officeDocument/2006/relationships/slide" Target="slides/slide654.xml"/><Relationship Id="rId661" Type="http://schemas.openxmlformats.org/officeDocument/2006/relationships/slide" Target="slides/slide655.xml"/><Relationship Id="rId662" Type="http://schemas.openxmlformats.org/officeDocument/2006/relationships/slide" Target="slides/slide656.xml"/><Relationship Id="rId663" Type="http://schemas.openxmlformats.org/officeDocument/2006/relationships/slide" Target="slides/slide657.xml"/><Relationship Id="rId664" Type="http://schemas.openxmlformats.org/officeDocument/2006/relationships/slide" Target="slides/slide658.xml"/><Relationship Id="rId665" Type="http://schemas.openxmlformats.org/officeDocument/2006/relationships/slide" Target="slides/slide659.xml"/><Relationship Id="rId666" Type="http://schemas.openxmlformats.org/officeDocument/2006/relationships/slide" Target="slides/slide660.xml"/><Relationship Id="rId667" Type="http://schemas.openxmlformats.org/officeDocument/2006/relationships/slide" Target="slides/slide661.xml"/><Relationship Id="rId668" Type="http://schemas.openxmlformats.org/officeDocument/2006/relationships/slide" Target="slides/slide662.xml"/><Relationship Id="rId669" Type="http://schemas.openxmlformats.org/officeDocument/2006/relationships/slide" Target="slides/slide663.xml"/><Relationship Id="rId670" Type="http://schemas.openxmlformats.org/officeDocument/2006/relationships/slide" Target="slides/slide664.xml"/><Relationship Id="rId671" Type="http://schemas.openxmlformats.org/officeDocument/2006/relationships/slide" Target="slides/slide665.xml"/><Relationship Id="rId672" Type="http://schemas.openxmlformats.org/officeDocument/2006/relationships/slide" Target="slides/slide666.xml"/><Relationship Id="rId673" Type="http://schemas.openxmlformats.org/officeDocument/2006/relationships/slide" Target="slides/slide667.xml"/><Relationship Id="rId674" Type="http://schemas.openxmlformats.org/officeDocument/2006/relationships/slide" Target="slides/slide668.xml"/><Relationship Id="rId675" Type="http://schemas.openxmlformats.org/officeDocument/2006/relationships/slide" Target="slides/slide669.xml"/><Relationship Id="rId676" Type="http://schemas.openxmlformats.org/officeDocument/2006/relationships/slide" Target="slides/slide670.xml"/><Relationship Id="rId677" Type="http://schemas.openxmlformats.org/officeDocument/2006/relationships/slide" Target="slides/slide671.xml"/><Relationship Id="rId678" Type="http://schemas.openxmlformats.org/officeDocument/2006/relationships/slide" Target="slides/slide672.xml"/><Relationship Id="rId679" Type="http://schemas.openxmlformats.org/officeDocument/2006/relationships/slide" Target="slides/slide673.xml"/><Relationship Id="rId680" Type="http://schemas.openxmlformats.org/officeDocument/2006/relationships/slide" Target="slides/slide674.xml"/><Relationship Id="rId681" Type="http://schemas.openxmlformats.org/officeDocument/2006/relationships/slide" Target="slides/slide675.xml"/><Relationship Id="rId682" Type="http://schemas.openxmlformats.org/officeDocument/2006/relationships/slide" Target="slides/slide676.xml"/><Relationship Id="rId683" Type="http://schemas.openxmlformats.org/officeDocument/2006/relationships/slide" Target="slides/slide677.xml"/><Relationship Id="rId684" Type="http://schemas.openxmlformats.org/officeDocument/2006/relationships/slide" Target="slides/slide678.xml"/><Relationship Id="rId685" Type="http://schemas.openxmlformats.org/officeDocument/2006/relationships/slide" Target="slides/slide679.xml"/><Relationship Id="rId686" Type="http://schemas.openxmlformats.org/officeDocument/2006/relationships/slide" Target="slides/slide680.xml"/><Relationship Id="rId687" Type="http://schemas.openxmlformats.org/officeDocument/2006/relationships/slide" Target="slides/slide681.xml"/><Relationship Id="rId688" Type="http://schemas.openxmlformats.org/officeDocument/2006/relationships/slide" Target="slides/slide682.xml"/><Relationship Id="rId689" Type="http://schemas.openxmlformats.org/officeDocument/2006/relationships/slide" Target="slides/slide683.xml"/><Relationship Id="rId690" Type="http://schemas.openxmlformats.org/officeDocument/2006/relationships/slide" Target="slides/slide684.xml"/><Relationship Id="rId691" Type="http://schemas.openxmlformats.org/officeDocument/2006/relationships/slide" Target="slides/slide685.xml"/><Relationship Id="rId692" Type="http://schemas.openxmlformats.org/officeDocument/2006/relationships/slide" Target="slides/slide686.xml"/><Relationship Id="rId693" Type="http://schemas.openxmlformats.org/officeDocument/2006/relationships/slide" Target="slides/slide687.xml"/><Relationship Id="rId694" Type="http://schemas.openxmlformats.org/officeDocument/2006/relationships/slide" Target="slides/slide688.xml"/><Relationship Id="rId695" Type="http://schemas.openxmlformats.org/officeDocument/2006/relationships/slide" Target="slides/slide689.xml"/><Relationship Id="rId696" Type="http://schemas.openxmlformats.org/officeDocument/2006/relationships/slide" Target="slides/slide690.xml"/><Relationship Id="rId697" Type="http://schemas.openxmlformats.org/officeDocument/2006/relationships/slide" Target="slides/slide691.xml"/><Relationship Id="rId698" Type="http://schemas.openxmlformats.org/officeDocument/2006/relationships/slide" Target="slides/slide692.xml"/><Relationship Id="rId699" Type="http://schemas.openxmlformats.org/officeDocument/2006/relationships/slide" Target="slides/slide693.xml"/><Relationship Id="rId700" Type="http://schemas.openxmlformats.org/officeDocument/2006/relationships/slide" Target="slides/slide694.xml"/><Relationship Id="rId701" Type="http://schemas.openxmlformats.org/officeDocument/2006/relationships/slide" Target="slides/slide695.xml"/><Relationship Id="rId702" Type="http://schemas.openxmlformats.org/officeDocument/2006/relationships/slide" Target="slides/slide696.xml"/><Relationship Id="rId703" Type="http://schemas.openxmlformats.org/officeDocument/2006/relationships/slide" Target="slides/slide697.xml"/><Relationship Id="rId704" Type="http://schemas.openxmlformats.org/officeDocument/2006/relationships/slide" Target="slides/slide698.xml"/><Relationship Id="rId705" Type="http://schemas.openxmlformats.org/officeDocument/2006/relationships/slide" Target="slides/slide699.xml"/><Relationship Id="rId706" Type="http://schemas.openxmlformats.org/officeDocument/2006/relationships/slide" Target="slides/slide700.xml"/><Relationship Id="rId707" Type="http://schemas.openxmlformats.org/officeDocument/2006/relationships/slide" Target="slides/slide701.xml"/><Relationship Id="rId708" Type="http://schemas.openxmlformats.org/officeDocument/2006/relationships/slide" Target="slides/slide702.xml"/><Relationship Id="rId709" Type="http://schemas.openxmlformats.org/officeDocument/2006/relationships/slide" Target="slides/slide703.xml"/><Relationship Id="rId710" Type="http://schemas.openxmlformats.org/officeDocument/2006/relationships/slide" Target="slides/slide704.xml"/><Relationship Id="rId711" Type="http://schemas.openxmlformats.org/officeDocument/2006/relationships/slide" Target="slides/slide705.xml"/><Relationship Id="rId712" Type="http://schemas.openxmlformats.org/officeDocument/2006/relationships/slide" Target="slides/slide706.xml"/><Relationship Id="rId713" Type="http://schemas.openxmlformats.org/officeDocument/2006/relationships/slide" Target="slides/slide707.xml"/><Relationship Id="rId714" Type="http://schemas.openxmlformats.org/officeDocument/2006/relationships/slide" Target="slides/slide708.xml"/><Relationship Id="rId715" Type="http://schemas.openxmlformats.org/officeDocument/2006/relationships/slide" Target="slides/slide709.xml"/><Relationship Id="rId716" Type="http://schemas.openxmlformats.org/officeDocument/2006/relationships/slide" Target="slides/slide710.xml"/><Relationship Id="rId717" Type="http://schemas.openxmlformats.org/officeDocument/2006/relationships/slide" Target="slides/slide711.xml"/><Relationship Id="rId718" Type="http://schemas.openxmlformats.org/officeDocument/2006/relationships/slide" Target="slides/slide712.xml"/><Relationship Id="rId719" Type="http://schemas.openxmlformats.org/officeDocument/2006/relationships/slide" Target="slides/slide713.xml"/><Relationship Id="rId720" Type="http://schemas.openxmlformats.org/officeDocument/2006/relationships/slide" Target="slides/slide714.xml"/><Relationship Id="rId721" Type="http://schemas.openxmlformats.org/officeDocument/2006/relationships/slide" Target="slides/slide715.xml"/><Relationship Id="rId722" Type="http://schemas.openxmlformats.org/officeDocument/2006/relationships/slide" Target="slides/slide716.xml"/><Relationship Id="rId723" Type="http://schemas.openxmlformats.org/officeDocument/2006/relationships/slide" Target="slides/slide717.xml"/><Relationship Id="rId724" Type="http://schemas.openxmlformats.org/officeDocument/2006/relationships/slide" Target="slides/slide718.xml"/><Relationship Id="rId725" Type="http://schemas.openxmlformats.org/officeDocument/2006/relationships/slide" Target="slides/slide719.xml"/><Relationship Id="rId726" Type="http://schemas.openxmlformats.org/officeDocument/2006/relationships/slide" Target="slides/slide720.xml"/><Relationship Id="rId727" Type="http://schemas.openxmlformats.org/officeDocument/2006/relationships/slide" Target="slides/slide721.xml"/><Relationship Id="rId728" Type="http://schemas.openxmlformats.org/officeDocument/2006/relationships/slide" Target="slides/slide722.xml"/><Relationship Id="rId729" Type="http://schemas.openxmlformats.org/officeDocument/2006/relationships/slide" Target="slides/slide723.xml"/><Relationship Id="rId730" Type="http://schemas.openxmlformats.org/officeDocument/2006/relationships/slide" Target="slides/slide724.xml"/><Relationship Id="rId731" Type="http://schemas.openxmlformats.org/officeDocument/2006/relationships/slide" Target="slides/slide725.xml"/><Relationship Id="rId732" Type="http://schemas.openxmlformats.org/officeDocument/2006/relationships/slide" Target="slides/slide726.xml"/><Relationship Id="rId733" Type="http://schemas.openxmlformats.org/officeDocument/2006/relationships/slide" Target="slides/slide727.xml"/><Relationship Id="rId734" Type="http://schemas.openxmlformats.org/officeDocument/2006/relationships/slide" Target="slides/slide728.xml"/><Relationship Id="rId735" Type="http://schemas.openxmlformats.org/officeDocument/2006/relationships/slide" Target="slides/slide729.xml"/><Relationship Id="rId736" Type="http://schemas.openxmlformats.org/officeDocument/2006/relationships/slide" Target="slides/slide730.xml"/><Relationship Id="rId737" Type="http://schemas.openxmlformats.org/officeDocument/2006/relationships/slide" Target="slides/slide731.xml"/><Relationship Id="rId738" Type="http://schemas.openxmlformats.org/officeDocument/2006/relationships/slide" Target="slides/slide732.xml"/><Relationship Id="rId739" Type="http://schemas.openxmlformats.org/officeDocument/2006/relationships/slide" Target="slides/slide733.xml"/><Relationship Id="rId740" Type="http://schemas.openxmlformats.org/officeDocument/2006/relationships/slide" Target="slides/slide734.xml"/><Relationship Id="rId741" Type="http://schemas.openxmlformats.org/officeDocument/2006/relationships/slide" Target="slides/slide735.xml"/><Relationship Id="rId742" Type="http://schemas.openxmlformats.org/officeDocument/2006/relationships/slide" Target="slides/slide736.xml"/><Relationship Id="rId743" Type="http://schemas.openxmlformats.org/officeDocument/2006/relationships/slide" Target="slides/slide737.xml"/><Relationship Id="rId744" Type="http://schemas.openxmlformats.org/officeDocument/2006/relationships/slide" Target="slides/slide738.xml"/><Relationship Id="rId745" Type="http://schemas.openxmlformats.org/officeDocument/2006/relationships/slide" Target="slides/slide739.xml"/><Relationship Id="rId746" Type="http://schemas.openxmlformats.org/officeDocument/2006/relationships/slide" Target="slides/slide740.xml"/><Relationship Id="rId747" Type="http://schemas.openxmlformats.org/officeDocument/2006/relationships/slide" Target="slides/slide741.xml"/><Relationship Id="rId748" Type="http://schemas.openxmlformats.org/officeDocument/2006/relationships/slide" Target="slides/slide742.xml"/><Relationship Id="rId749" Type="http://schemas.openxmlformats.org/officeDocument/2006/relationships/slide" Target="slides/slide743.xml"/><Relationship Id="rId750" Type="http://schemas.openxmlformats.org/officeDocument/2006/relationships/slide" Target="slides/slide744.xml"/><Relationship Id="rId751" Type="http://schemas.openxmlformats.org/officeDocument/2006/relationships/slide" Target="slides/slide745.xml"/><Relationship Id="rId752" Type="http://schemas.openxmlformats.org/officeDocument/2006/relationships/slide" Target="slides/slide746.xml"/><Relationship Id="rId753" Type="http://schemas.openxmlformats.org/officeDocument/2006/relationships/slide" Target="slides/slide747.xml"/><Relationship Id="rId754" Type="http://schemas.openxmlformats.org/officeDocument/2006/relationships/slide" Target="slides/slide748.xml"/><Relationship Id="rId755" Type="http://schemas.openxmlformats.org/officeDocument/2006/relationships/slide" Target="slides/slide749.xml"/><Relationship Id="rId756" Type="http://schemas.openxmlformats.org/officeDocument/2006/relationships/slide" Target="slides/slide750.xml"/><Relationship Id="rId757" Type="http://schemas.openxmlformats.org/officeDocument/2006/relationships/slide" Target="slides/slide751.xml"/><Relationship Id="rId758" Type="http://schemas.openxmlformats.org/officeDocument/2006/relationships/slide" Target="slides/slide752.xml"/><Relationship Id="rId759" Type="http://schemas.openxmlformats.org/officeDocument/2006/relationships/slide" Target="slides/slide753.xml"/><Relationship Id="rId760" Type="http://schemas.openxmlformats.org/officeDocument/2006/relationships/slide" Target="slides/slide754.xml"/><Relationship Id="rId761" Type="http://schemas.openxmlformats.org/officeDocument/2006/relationships/slide" Target="slides/slide755.xml"/><Relationship Id="rId762" Type="http://schemas.openxmlformats.org/officeDocument/2006/relationships/slide" Target="slides/slide756.xml"/><Relationship Id="rId763" Type="http://schemas.openxmlformats.org/officeDocument/2006/relationships/slide" Target="slides/slide757.xml"/><Relationship Id="rId764" Type="http://schemas.openxmlformats.org/officeDocument/2006/relationships/slide" Target="slides/slide758.xml"/><Relationship Id="rId765" Type="http://schemas.openxmlformats.org/officeDocument/2006/relationships/slide" Target="slides/slide759.xml"/><Relationship Id="rId766" Type="http://schemas.openxmlformats.org/officeDocument/2006/relationships/slide" Target="slides/slide760.xml"/><Relationship Id="rId767" Type="http://schemas.openxmlformats.org/officeDocument/2006/relationships/slide" Target="slides/slide761.xml"/><Relationship Id="rId768" Type="http://schemas.openxmlformats.org/officeDocument/2006/relationships/slide" Target="slides/slide762.xml"/><Relationship Id="rId769" Type="http://schemas.openxmlformats.org/officeDocument/2006/relationships/slide" Target="slides/slide763.xml"/><Relationship Id="rId770" Type="http://schemas.openxmlformats.org/officeDocument/2006/relationships/slide" Target="slides/slide764.xml"/><Relationship Id="rId771" Type="http://schemas.openxmlformats.org/officeDocument/2006/relationships/slide" Target="slides/slide765.xml"/><Relationship Id="rId772" Type="http://schemas.openxmlformats.org/officeDocument/2006/relationships/slide" Target="slides/slide766.xml"/><Relationship Id="rId773" Type="http://schemas.openxmlformats.org/officeDocument/2006/relationships/slide" Target="slides/slide767.xml"/><Relationship Id="rId774" Type="http://schemas.openxmlformats.org/officeDocument/2006/relationships/slide" Target="slides/slide768.xml"/><Relationship Id="rId775" Type="http://schemas.openxmlformats.org/officeDocument/2006/relationships/slide" Target="slides/slide769.xml"/><Relationship Id="rId776" Type="http://schemas.openxmlformats.org/officeDocument/2006/relationships/slide" Target="slides/slide770.xml"/><Relationship Id="rId777" Type="http://schemas.openxmlformats.org/officeDocument/2006/relationships/slide" Target="slides/slide771.xml"/><Relationship Id="rId778" Type="http://schemas.openxmlformats.org/officeDocument/2006/relationships/slide" Target="slides/slide772.xml"/><Relationship Id="rId779" Type="http://schemas.openxmlformats.org/officeDocument/2006/relationships/slide" Target="slides/slide773.xml"/><Relationship Id="rId780" Type="http://schemas.openxmlformats.org/officeDocument/2006/relationships/slide" Target="slides/slide774.xml"/><Relationship Id="rId781" Type="http://schemas.openxmlformats.org/officeDocument/2006/relationships/slide" Target="slides/slide775.xml"/><Relationship Id="rId782" Type="http://schemas.openxmlformats.org/officeDocument/2006/relationships/slide" Target="slides/slide776.xml"/><Relationship Id="rId783" Type="http://schemas.openxmlformats.org/officeDocument/2006/relationships/slide" Target="slides/slide777.xml"/><Relationship Id="rId784" Type="http://schemas.openxmlformats.org/officeDocument/2006/relationships/slide" Target="slides/slide778.xml"/><Relationship Id="rId785" Type="http://schemas.openxmlformats.org/officeDocument/2006/relationships/slide" Target="slides/slide779.xml"/><Relationship Id="rId786" Type="http://schemas.openxmlformats.org/officeDocument/2006/relationships/slide" Target="slides/slide780.xml"/><Relationship Id="rId787" Type="http://schemas.openxmlformats.org/officeDocument/2006/relationships/slide" Target="slides/slide781.xml"/><Relationship Id="rId788" Type="http://schemas.openxmlformats.org/officeDocument/2006/relationships/slide" Target="slides/slide782.xml"/><Relationship Id="rId789" Type="http://schemas.openxmlformats.org/officeDocument/2006/relationships/slide" Target="slides/slide783.xml"/><Relationship Id="rId790" Type="http://schemas.openxmlformats.org/officeDocument/2006/relationships/slide" Target="slides/slide784.xml"/><Relationship Id="rId791" Type="http://schemas.openxmlformats.org/officeDocument/2006/relationships/slide" Target="slides/slide785.xml"/><Relationship Id="rId792" Type="http://schemas.openxmlformats.org/officeDocument/2006/relationships/slide" Target="slides/slide786.xml"/><Relationship Id="rId793" Type="http://schemas.openxmlformats.org/officeDocument/2006/relationships/slide" Target="slides/slide787.xml"/><Relationship Id="rId794" Type="http://schemas.openxmlformats.org/officeDocument/2006/relationships/slide" Target="slides/slide788.xml"/><Relationship Id="rId795" Type="http://schemas.openxmlformats.org/officeDocument/2006/relationships/slide" Target="slides/slide789.xml"/><Relationship Id="rId796" Type="http://schemas.openxmlformats.org/officeDocument/2006/relationships/slide" Target="slides/slide790.xml"/><Relationship Id="rId797" Type="http://schemas.openxmlformats.org/officeDocument/2006/relationships/slide" Target="slides/slide791.xml"/><Relationship Id="rId798" Type="http://schemas.openxmlformats.org/officeDocument/2006/relationships/slide" Target="slides/slide792.xml"/><Relationship Id="rId799" Type="http://schemas.openxmlformats.org/officeDocument/2006/relationships/slide" Target="slides/slide793.xml"/><Relationship Id="rId800" Type="http://schemas.openxmlformats.org/officeDocument/2006/relationships/slide" Target="slides/slide794.xml"/><Relationship Id="rId801" Type="http://schemas.openxmlformats.org/officeDocument/2006/relationships/slide" Target="slides/slide795.xml"/><Relationship Id="rId802" Type="http://schemas.openxmlformats.org/officeDocument/2006/relationships/slide" Target="slides/slide796.xml"/><Relationship Id="rId803" Type="http://schemas.openxmlformats.org/officeDocument/2006/relationships/slide" Target="slides/slide797.xml"/><Relationship Id="rId804" Type="http://schemas.openxmlformats.org/officeDocument/2006/relationships/slide" Target="slides/slide798.xml"/><Relationship Id="rId805" Type="http://schemas.openxmlformats.org/officeDocument/2006/relationships/slide" Target="slides/slide799.xml"/><Relationship Id="rId806" Type="http://schemas.openxmlformats.org/officeDocument/2006/relationships/slide" Target="slides/slide800.xml"/><Relationship Id="rId807" Type="http://schemas.openxmlformats.org/officeDocument/2006/relationships/slide" Target="slides/slide801.xml"/><Relationship Id="rId808" Type="http://schemas.openxmlformats.org/officeDocument/2006/relationships/slide" Target="slides/slide802.xml"/><Relationship Id="rId809" Type="http://schemas.openxmlformats.org/officeDocument/2006/relationships/slide" Target="slides/slide803.xml"/><Relationship Id="rId810" Type="http://schemas.openxmlformats.org/officeDocument/2006/relationships/slide" Target="slides/slide804.xml"/><Relationship Id="rId811" Type="http://schemas.openxmlformats.org/officeDocument/2006/relationships/slide" Target="slides/slide805.xml"/><Relationship Id="rId812" Type="http://schemas.openxmlformats.org/officeDocument/2006/relationships/slide" Target="slides/slide806.xml"/><Relationship Id="rId813" Type="http://schemas.openxmlformats.org/officeDocument/2006/relationships/slide" Target="slides/slide807.xml"/><Relationship Id="rId814" Type="http://schemas.openxmlformats.org/officeDocument/2006/relationships/slide" Target="slides/slide808.xml"/><Relationship Id="rId815" Type="http://schemas.openxmlformats.org/officeDocument/2006/relationships/slide" Target="slides/slide809.xml"/><Relationship Id="rId816" Type="http://schemas.openxmlformats.org/officeDocument/2006/relationships/slide" Target="slides/slide810.xml"/><Relationship Id="rId817" Type="http://schemas.openxmlformats.org/officeDocument/2006/relationships/slide" Target="slides/slide811.xml"/><Relationship Id="rId818" Type="http://schemas.openxmlformats.org/officeDocument/2006/relationships/slide" Target="slides/slide812.xml"/><Relationship Id="rId819" Type="http://schemas.openxmlformats.org/officeDocument/2006/relationships/slide" Target="slides/slide813.xml"/><Relationship Id="rId820" Type="http://schemas.openxmlformats.org/officeDocument/2006/relationships/slide" Target="slides/slide814.xml"/><Relationship Id="rId821" Type="http://schemas.openxmlformats.org/officeDocument/2006/relationships/slide" Target="slides/slide815.xml"/><Relationship Id="rId822" Type="http://schemas.openxmlformats.org/officeDocument/2006/relationships/slide" Target="slides/slide816.xml"/><Relationship Id="rId823" Type="http://schemas.openxmlformats.org/officeDocument/2006/relationships/slide" Target="slides/slide817.xml"/><Relationship Id="rId824" Type="http://schemas.openxmlformats.org/officeDocument/2006/relationships/slide" Target="slides/slide818.xml"/><Relationship Id="rId825" Type="http://schemas.openxmlformats.org/officeDocument/2006/relationships/slide" Target="slides/slide819.xml"/><Relationship Id="rId826" Type="http://schemas.openxmlformats.org/officeDocument/2006/relationships/slide" Target="slides/slide820.xml"/><Relationship Id="rId827" Type="http://schemas.openxmlformats.org/officeDocument/2006/relationships/slide" Target="slides/slide821.xml"/><Relationship Id="rId828" Type="http://schemas.openxmlformats.org/officeDocument/2006/relationships/slide" Target="slides/slide822.xml"/><Relationship Id="rId829" Type="http://schemas.openxmlformats.org/officeDocument/2006/relationships/slide" Target="slides/slide823.xml"/><Relationship Id="rId830" Type="http://schemas.openxmlformats.org/officeDocument/2006/relationships/slide" Target="slides/slide824.xml"/><Relationship Id="rId831" Type="http://schemas.openxmlformats.org/officeDocument/2006/relationships/slide" Target="slides/slide825.xml"/><Relationship Id="rId832" Type="http://schemas.openxmlformats.org/officeDocument/2006/relationships/slide" Target="slides/slide826.xml"/><Relationship Id="rId833" Type="http://schemas.openxmlformats.org/officeDocument/2006/relationships/slide" Target="slides/slide827.xml"/><Relationship Id="rId834" Type="http://schemas.openxmlformats.org/officeDocument/2006/relationships/slide" Target="slides/slide828.xml"/><Relationship Id="rId835" Type="http://schemas.openxmlformats.org/officeDocument/2006/relationships/slide" Target="slides/slide829.xml"/><Relationship Id="rId836" Type="http://schemas.openxmlformats.org/officeDocument/2006/relationships/slide" Target="slides/slide830.xml"/><Relationship Id="rId837" Type="http://schemas.openxmlformats.org/officeDocument/2006/relationships/slide" Target="slides/slide831.xml"/><Relationship Id="rId838" Type="http://schemas.openxmlformats.org/officeDocument/2006/relationships/slide" Target="slides/slide832.xml"/><Relationship Id="rId839" Type="http://schemas.openxmlformats.org/officeDocument/2006/relationships/slide" Target="slides/slide833.xml"/><Relationship Id="rId840" Type="http://schemas.openxmlformats.org/officeDocument/2006/relationships/slide" Target="slides/slide834.xml"/><Relationship Id="rId841" Type="http://schemas.openxmlformats.org/officeDocument/2006/relationships/slide" Target="slides/slide835.xml"/><Relationship Id="rId842" Type="http://schemas.openxmlformats.org/officeDocument/2006/relationships/slide" Target="slides/slide836.xml"/><Relationship Id="rId843" Type="http://schemas.openxmlformats.org/officeDocument/2006/relationships/slide" Target="slides/slide837.xml"/><Relationship Id="rId844" Type="http://schemas.openxmlformats.org/officeDocument/2006/relationships/slide" Target="slides/slide838.xml"/><Relationship Id="rId845" Type="http://schemas.openxmlformats.org/officeDocument/2006/relationships/slide" Target="slides/slide839.xml"/><Relationship Id="rId846" Type="http://schemas.openxmlformats.org/officeDocument/2006/relationships/slide" Target="slides/slide840.xml"/><Relationship Id="rId847" Type="http://schemas.openxmlformats.org/officeDocument/2006/relationships/slide" Target="slides/slide8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0.png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1.png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2.png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3.png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4.png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5.png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6.png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7.png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8.png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0.png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1.png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2.png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3.png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4.png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5.png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6.png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7.png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8.png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0.png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1.png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2.png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3.png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4.png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5.png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6.png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7.png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8.png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0.png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1.png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2.png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3.png"/></Relationships>
</file>

<file path=ppt/slides/_rels/slide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4.png"/></Relationships>
</file>

<file path=ppt/slides/_rels/slide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5.png"/></Relationships>
</file>

<file path=ppt/slides/_rels/slide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6.png"/></Relationships>
</file>

<file path=ppt/slides/_rels/slide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7.png"/></Relationships>
</file>

<file path=ppt/slides/_rels/slide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8.png"/></Relationships>
</file>

<file path=ppt/slides/_rels/slide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9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0.png"/></Relationships>
</file>

<file path=ppt/slides/_rels/slide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1.png"/></Relationships>
</file>

<file path=ppt/slides/_rels/slide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2.png"/></Relationships>
</file>

<file path=ppt/slides/_rels/slide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3.png"/></Relationships>
</file>

<file path=ppt/slides/_rels/slide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4.png"/></Relationships>
</file>

<file path=ppt/slides/_rels/slide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5.png"/></Relationships>
</file>

<file path=ppt/slides/_rels/slide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6.png"/></Relationships>
</file>

<file path=ppt/slides/_rels/slide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7.png"/></Relationships>
</file>

<file path=ppt/slides/_rels/slide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8.png"/></Relationships>
</file>

<file path=ppt/slides/_rels/slide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0.png"/></Relationships>
</file>

<file path=ppt/slides/_rels/slide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1.png"/></Relationships>
</file>

<file path=ppt/slides/_rels/slide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2.png"/></Relationships>
</file>

<file path=ppt/slides/_rels/slide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3.png"/></Relationships>
</file>

<file path=ppt/slides/_rels/slide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4.png"/></Relationships>
</file>

<file path=ppt/slides/_rels/slide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5.png"/></Relationships>
</file>

<file path=ppt/slides/_rels/slide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6.png"/></Relationships>
</file>

<file path=ppt/slides/_rels/slide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7.png"/></Relationships>
</file>

<file path=ppt/slides/_rels/slide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8.png"/></Relationships>
</file>

<file path=ppt/slides/_rels/slide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0.png"/></Relationships>
</file>

<file path=ppt/slides/_rels/slide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1.png"/></Relationships>
</file>

<file path=ppt/slides/_rels/slide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2.png"/></Relationships>
</file>

<file path=ppt/slides/_rels/slide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3.png"/></Relationships>
</file>

<file path=ppt/slides/_rels/slide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4.png"/></Relationships>
</file>

<file path=ppt/slides/_rels/slide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5.png"/></Relationships>
</file>

<file path=ppt/slides/_rels/slide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6.png"/></Relationships>
</file>

<file path=ppt/slides/_rels/slide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7.png"/></Relationships>
</file>

<file path=ppt/slides/_rels/slide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8.png"/></Relationships>
</file>

<file path=ppt/slides/_rels/slide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0.png"/></Relationships>
</file>

<file path=ppt/slides/_rels/slide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1.png"/></Relationships>
</file>

<file path=ppt/slides/_rels/slide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2.png"/></Relationships>
</file>

<file path=ppt/slides/_rels/slide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3.png"/></Relationships>
</file>

<file path=ppt/slides/_rels/slide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4.png"/></Relationships>
</file>

<file path=ppt/slides/_rels/slide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5.png"/></Relationships>
</file>

<file path=ppt/slides/_rels/slide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6.png"/></Relationships>
</file>

<file path=ppt/slides/_rels/slide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7.png"/></Relationships>
</file>

<file path=ppt/slides/_rels/slide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8.png"/></Relationships>
</file>

<file path=ppt/slides/_rels/slide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0.png"/></Relationships>
</file>

<file path=ppt/slides/_rels/slide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1.png"/></Relationships>
</file>

<file path=ppt/slides/_rels/slide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2.png"/></Relationships>
</file>

<file path=ppt/slides/_rels/slide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3.png"/></Relationships>
</file>

<file path=ppt/slides/_rels/slide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4.png"/></Relationships>
</file>

<file path=ppt/slides/_rels/slide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5.png"/></Relationships>
</file>

<file path=ppt/slides/_rels/slide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6.png"/></Relationships>
</file>

<file path=ppt/slides/_rels/slide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7.png"/></Relationships>
</file>

<file path=ppt/slides/_rels/slide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8.png"/></Relationships>
</file>

<file path=ppt/slides/_rels/slide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0.png"/></Relationships>
</file>

<file path=ppt/slides/_rels/slide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1.png"/></Relationships>
</file>

<file path=ppt/slides/_rels/slide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2.png"/></Relationships>
</file>

<file path=ppt/slides/_rels/slide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3.png"/></Relationships>
</file>

<file path=ppt/slides/_rels/slide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4.png"/></Relationships>
</file>

<file path=ppt/slides/_rels/slide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5.png"/></Relationships>
</file>

<file path=ppt/slides/_rels/slide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6.png"/></Relationships>
</file>

<file path=ppt/slides/_rels/slide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7.png"/></Relationships>
</file>

<file path=ppt/slides/_rels/slide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8.png"/></Relationships>
</file>

<file path=ppt/slides/_rels/slide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9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0.png"/></Relationships>
</file>

<file path=ppt/slides/_rels/slide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1.png"/></Relationships>
</file>

<file path=ppt/slides/_rels/slide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2.png"/></Relationships>
</file>

<file path=ppt/slides/_rels/slide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3.png"/></Relationships>
</file>

<file path=ppt/slides/_rels/slide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4.png"/></Relationships>
</file>

<file path=ppt/slides/_rels/slide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5.png"/></Relationships>
</file>

<file path=ppt/slides/_rels/slide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6.png"/></Relationships>
</file>

<file path=ppt/slides/_rels/slide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7.png"/></Relationships>
</file>

<file path=ppt/slides/_rels/slide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8.png"/></Relationships>
</file>

<file path=ppt/slides/_rels/slide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9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0.png"/></Relationships>
</file>

<file path=ppt/slides/_rels/slide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1.png"/></Relationships>
</file>

<file path=ppt/slides/_rels/slide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2.png"/></Relationships>
</file>

<file path=ppt/slides/_rels/slide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3.png"/></Relationships>
</file>

<file path=ppt/slides/_rels/slide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4.png"/></Relationships>
</file>

<file path=ppt/slides/_rels/slide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5.png"/></Relationships>
</file>

<file path=ppt/slides/_rels/slide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6.png"/></Relationships>
</file>

<file path=ppt/slides/_rels/slide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7.png"/></Relationships>
</file>

<file path=ppt/slides/_rels/slide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8.png"/></Relationships>
</file>

<file path=ppt/slides/_rels/slide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0.png"/></Relationships>
</file>

<file path=ppt/slides/_rels/slide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1.png"/></Relationships>
</file>

<file path=ppt/slides/_rels/slide5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2.png"/></Relationships>
</file>

<file path=ppt/slides/_rels/slide5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3.png"/></Relationships>
</file>

<file path=ppt/slides/_rels/slide5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4.png"/></Relationships>
</file>

<file path=ppt/slides/_rels/slide5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5.png"/></Relationships>
</file>

<file path=ppt/slides/_rels/slide5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6.png"/></Relationships>
</file>

<file path=ppt/slides/_rels/slide5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7.png"/></Relationships>
</file>

<file path=ppt/slides/_rels/slide5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8.png"/></Relationships>
</file>

<file path=ppt/slides/_rels/slide5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9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0.png"/></Relationships>
</file>

<file path=ppt/slides/_rels/slide5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1.png"/></Relationships>
</file>

<file path=ppt/slides/_rels/slide5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2.png"/></Relationships>
</file>

<file path=ppt/slides/_rels/slide5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3.png"/></Relationships>
</file>

<file path=ppt/slides/_rels/slide5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4.png"/></Relationships>
</file>

<file path=ppt/slides/_rels/slide5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5.png"/></Relationships>
</file>

<file path=ppt/slides/_rels/slide5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6.png"/></Relationships>
</file>

<file path=ppt/slides/_rels/slide5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7.png"/></Relationships>
</file>

<file path=ppt/slides/_rels/slide5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8.png"/></Relationships>
</file>

<file path=ppt/slides/_rels/slide5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9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0.png"/></Relationships>
</file>

<file path=ppt/slides/_rels/slide5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1.png"/></Relationships>
</file>

<file path=ppt/slides/_rels/slide5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2.png"/></Relationships>
</file>

<file path=ppt/slides/_rels/slide5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3.png"/></Relationships>
</file>

<file path=ppt/slides/_rels/slide5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4.png"/></Relationships>
</file>

<file path=ppt/slides/_rels/slide5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5.png"/></Relationships>
</file>

<file path=ppt/slides/_rels/slide5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6.png"/></Relationships>
</file>

<file path=ppt/slides/_rels/slide5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7.png"/></Relationships>
</file>

<file path=ppt/slides/_rels/slide5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8.png"/></Relationships>
</file>

<file path=ppt/slides/_rels/slide5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0.png"/></Relationships>
</file>

<file path=ppt/slides/_rels/slide5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1.png"/></Relationships>
</file>

<file path=ppt/slides/_rels/slide5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2.png"/></Relationships>
</file>

<file path=ppt/slides/_rels/slide5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3.png"/></Relationships>
</file>

<file path=ppt/slides/_rels/slide5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4.png"/></Relationships>
</file>

<file path=ppt/slides/_rels/slide5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5.png"/></Relationships>
</file>

<file path=ppt/slides/_rels/slide5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6.png"/></Relationships>
</file>

<file path=ppt/slides/_rels/slide5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7.png"/></Relationships>
</file>

<file path=ppt/slides/_rels/slide5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8.png"/></Relationships>
</file>

<file path=ppt/slides/_rels/slide5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9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5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0.png"/></Relationships>
</file>

<file path=ppt/slides/_rels/slide5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1.png"/></Relationships>
</file>

<file path=ppt/slides/_rels/slide5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2.png"/></Relationships>
</file>

<file path=ppt/slides/_rels/slide5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3.png"/></Relationships>
</file>

<file path=ppt/slides/_rels/slide5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4.png"/></Relationships>
</file>

<file path=ppt/slides/_rels/slide5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5.png"/></Relationships>
</file>

<file path=ppt/slides/_rels/slide5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6.png"/></Relationships>
</file>

<file path=ppt/slides/_rels/slide5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7.png"/></Relationships>
</file>

<file path=ppt/slides/_rels/slide5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8.png"/></Relationships>
</file>

<file path=ppt/slides/_rels/slide5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0.png"/></Relationships>
</file>

<file path=ppt/slides/_rels/slide6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1.png"/></Relationships>
</file>

<file path=ppt/slides/_rels/slide6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2.png"/></Relationships>
</file>

<file path=ppt/slides/_rels/slide6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3.png"/></Relationships>
</file>

<file path=ppt/slides/_rels/slide6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4.png"/></Relationships>
</file>

<file path=ppt/slides/_rels/slide6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5.png"/></Relationships>
</file>

<file path=ppt/slides/_rels/slide6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6.png"/></Relationships>
</file>

<file path=ppt/slides/_rels/slide6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7.png"/></Relationships>
</file>

<file path=ppt/slides/_rels/slide6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8.png"/></Relationships>
</file>

<file path=ppt/slides/_rels/slide6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0.png"/></Relationships>
</file>

<file path=ppt/slides/_rels/slide6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1.png"/></Relationships>
</file>

<file path=ppt/slides/_rels/slide6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2.png"/></Relationships>
</file>

<file path=ppt/slides/_rels/slide6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3.png"/></Relationships>
</file>

<file path=ppt/slides/_rels/slide6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4.png"/></Relationships>
</file>

<file path=ppt/slides/_rels/slide6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5.png"/></Relationships>
</file>

<file path=ppt/slides/_rels/slide6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6.png"/></Relationships>
</file>

<file path=ppt/slides/_rels/slide6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7.png"/></Relationships>
</file>

<file path=ppt/slides/_rels/slide6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8.png"/></Relationships>
</file>

<file path=ppt/slides/_rels/slide6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0.png"/></Relationships>
</file>

<file path=ppt/slides/_rels/slide6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1.png"/></Relationships>
</file>

<file path=ppt/slides/_rels/slide6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2.png"/></Relationships>
</file>

<file path=ppt/slides/_rels/slide6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3.png"/></Relationships>
</file>

<file path=ppt/slides/_rels/slide6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4.png"/></Relationships>
</file>

<file path=ppt/slides/_rels/slide6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5.png"/></Relationships>
</file>

<file path=ppt/slides/_rels/slide6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6.png"/></Relationships>
</file>

<file path=ppt/slides/_rels/slide6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7.png"/></Relationships>
</file>

<file path=ppt/slides/_rels/slide6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8.png"/></Relationships>
</file>

<file path=ppt/slides/_rels/slide6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9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0.png"/></Relationships>
</file>

<file path=ppt/slides/_rels/slide6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1.png"/></Relationships>
</file>

<file path=ppt/slides/_rels/slide6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2.png"/></Relationships>
</file>

<file path=ppt/slides/_rels/slide6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3.png"/></Relationships>
</file>

<file path=ppt/slides/_rels/slide6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4.png"/></Relationships>
</file>

<file path=ppt/slides/_rels/slide6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5.png"/></Relationships>
</file>

<file path=ppt/slides/_rels/slide6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6.png"/></Relationships>
</file>

<file path=ppt/slides/_rels/slide6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7.png"/></Relationships>
</file>

<file path=ppt/slides/_rels/slide6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8.png"/></Relationships>
</file>

<file path=ppt/slides/_rels/slide6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9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0.png"/></Relationships>
</file>

<file path=ppt/slides/_rels/slide6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1.png"/></Relationships>
</file>

<file path=ppt/slides/_rels/slide6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2.png"/></Relationships>
</file>

<file path=ppt/slides/_rels/slide6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3.png"/></Relationships>
</file>

<file path=ppt/slides/_rels/slide6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4.png"/></Relationships>
</file>

<file path=ppt/slides/_rels/slide6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5.png"/></Relationships>
</file>

<file path=ppt/slides/_rels/slide6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6.png"/></Relationships>
</file>

<file path=ppt/slides/_rels/slide6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7.png"/></Relationships>
</file>

<file path=ppt/slides/_rels/slide6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8.png"/></Relationships>
</file>

<file path=ppt/slides/_rels/slide6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9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0.png"/></Relationships>
</file>

<file path=ppt/slides/_rels/slide6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1.png"/></Relationships>
</file>

<file path=ppt/slides/_rels/slide6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2.png"/></Relationships>
</file>

<file path=ppt/slides/_rels/slide6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3.png"/></Relationships>
</file>

<file path=ppt/slides/_rels/slide6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4.png"/></Relationships>
</file>

<file path=ppt/slides/_rels/slide6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5.png"/></Relationships>
</file>

<file path=ppt/slides/_rels/slide6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6.png"/></Relationships>
</file>

<file path=ppt/slides/_rels/slide6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7.png"/></Relationships>
</file>

<file path=ppt/slides/_rels/slide6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8.png"/></Relationships>
</file>

<file path=ppt/slides/_rels/slide6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9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0.png"/></Relationships>
</file>

<file path=ppt/slides/_rels/slide6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1.png"/></Relationships>
</file>

<file path=ppt/slides/_rels/slide6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2.png"/></Relationships>
</file>

<file path=ppt/slides/_rels/slide6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3.png"/></Relationships>
</file>

<file path=ppt/slides/_rels/slide6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4.png"/></Relationships>
</file>

<file path=ppt/slides/_rels/slide6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5.png"/></Relationships>
</file>

<file path=ppt/slides/_rels/slide6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6.png"/></Relationships>
</file>

<file path=ppt/slides/_rels/slide6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7.png"/></Relationships>
</file>

<file path=ppt/slides/_rels/slide6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8.png"/></Relationships>
</file>

<file path=ppt/slides/_rels/slide6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9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0.png"/></Relationships>
</file>

<file path=ppt/slides/_rels/slide6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1.png"/></Relationships>
</file>

<file path=ppt/slides/_rels/slide6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2.png"/></Relationships>
</file>

<file path=ppt/slides/_rels/slide6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3.png"/></Relationships>
</file>

<file path=ppt/slides/_rels/slide6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4.png"/></Relationships>
</file>

<file path=ppt/slides/_rels/slide6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5.png"/></Relationships>
</file>

<file path=ppt/slides/_rels/slide6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6.png"/></Relationships>
</file>

<file path=ppt/slides/_rels/slide6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7.png"/></Relationships>
</file>

<file path=ppt/slides/_rels/slide6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8.png"/></Relationships>
</file>

<file path=ppt/slides/_rels/slide6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0.png"/></Relationships>
</file>

<file path=ppt/slides/_rels/slide6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1.png"/></Relationships>
</file>

<file path=ppt/slides/_rels/slide6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2.png"/></Relationships>
</file>

<file path=ppt/slides/_rels/slide6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3.png"/></Relationships>
</file>

<file path=ppt/slides/_rels/slide6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4.png"/></Relationships>
</file>

<file path=ppt/slides/_rels/slide6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5.png"/></Relationships>
</file>

<file path=ppt/slides/_rels/slide6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6.png"/></Relationships>
</file>

<file path=ppt/slides/_rels/slide6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7.png"/></Relationships>
</file>

<file path=ppt/slides/_rels/slide6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8.png"/></Relationships>
</file>

<file path=ppt/slides/_rels/slide6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9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6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0.png"/></Relationships>
</file>

<file path=ppt/slides/_rels/slide6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1.png"/></Relationships>
</file>

<file path=ppt/slides/_rels/slide6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2.png"/></Relationships>
</file>

<file path=ppt/slides/_rels/slide6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3.png"/></Relationships>
</file>

<file path=ppt/slides/_rels/slide6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4.png"/></Relationships>
</file>

<file path=ppt/slides/_rels/slide6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5.png"/></Relationships>
</file>

<file path=ppt/slides/_rels/slide6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6.png"/></Relationships>
</file>

<file path=ppt/slides/_rels/slide6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7.png"/></Relationships>
</file>

<file path=ppt/slides/_rels/slide6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8.png"/></Relationships>
</file>

<file path=ppt/slides/_rels/slide6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0.png"/></Relationships>
</file>

<file path=ppt/slides/_rels/slide7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1.png"/></Relationships>
</file>

<file path=ppt/slides/_rels/slide7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2.png"/></Relationships>
</file>

<file path=ppt/slides/_rels/slide7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3.png"/></Relationships>
</file>

<file path=ppt/slides/_rels/slide7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4.png"/></Relationships>
</file>

<file path=ppt/slides/_rels/slide7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5.png"/></Relationships>
</file>

<file path=ppt/slides/_rels/slide7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6.png"/></Relationships>
</file>

<file path=ppt/slides/_rels/slide7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7.png"/></Relationships>
</file>

<file path=ppt/slides/_rels/slide7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8.png"/></Relationships>
</file>

<file path=ppt/slides/_rels/slide7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0.png"/></Relationships>
</file>

<file path=ppt/slides/_rels/slide7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1.png"/></Relationships>
</file>

<file path=ppt/slides/_rels/slide7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2.png"/></Relationships>
</file>

<file path=ppt/slides/_rels/slide7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3.png"/></Relationships>
</file>

<file path=ppt/slides/_rels/slide7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4.png"/></Relationships>
</file>

<file path=ppt/slides/_rels/slide7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5.png"/></Relationships>
</file>

<file path=ppt/slides/_rels/slide7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6.png"/></Relationships>
</file>

<file path=ppt/slides/_rels/slide7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7.png"/></Relationships>
</file>

<file path=ppt/slides/_rels/slide7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8.png"/></Relationships>
</file>

<file path=ppt/slides/_rels/slide7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9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0.png"/></Relationships>
</file>

<file path=ppt/slides/_rels/slide7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1.png"/></Relationships>
</file>

<file path=ppt/slides/_rels/slide7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2.png"/></Relationships>
</file>

<file path=ppt/slides/_rels/slide7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3.png"/></Relationships>
</file>

<file path=ppt/slides/_rels/slide7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4.png"/></Relationships>
</file>

<file path=ppt/slides/_rels/slide7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5.png"/></Relationships>
</file>

<file path=ppt/slides/_rels/slide7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6.png"/></Relationships>
</file>

<file path=ppt/slides/_rels/slide7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7.png"/></Relationships>
</file>

<file path=ppt/slides/_rels/slide7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8.png"/></Relationships>
</file>

<file path=ppt/slides/_rels/slide7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0.png"/></Relationships>
</file>

<file path=ppt/slides/_rels/slide7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1.png"/></Relationships>
</file>

<file path=ppt/slides/_rels/slide7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2.png"/></Relationships>
</file>

<file path=ppt/slides/_rels/slide7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3.png"/></Relationships>
</file>

<file path=ppt/slides/_rels/slide7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4.png"/></Relationships>
</file>

<file path=ppt/slides/_rels/slide7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5.png"/></Relationships>
</file>

<file path=ppt/slides/_rels/slide7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6.png"/></Relationships>
</file>

<file path=ppt/slides/_rels/slide7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7.png"/></Relationships>
</file>

<file path=ppt/slides/_rels/slide7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8.png"/></Relationships>
</file>

<file path=ppt/slides/_rels/slide7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9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0.png"/></Relationships>
</file>

<file path=ppt/slides/_rels/slide7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1.png"/></Relationships>
</file>

<file path=ppt/slides/_rels/slide7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2.png"/></Relationships>
</file>

<file path=ppt/slides/_rels/slide7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3.png"/></Relationships>
</file>

<file path=ppt/slides/_rels/slide7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4.png"/></Relationships>
</file>

<file path=ppt/slides/_rels/slide7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5.png"/></Relationships>
</file>

<file path=ppt/slides/_rels/slide7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6.png"/></Relationships>
</file>

<file path=ppt/slides/_rels/slide7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7.png"/></Relationships>
</file>

<file path=ppt/slides/_rels/slide7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8.png"/></Relationships>
</file>

<file path=ppt/slides/_rels/slide7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9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0.png"/></Relationships>
</file>

<file path=ppt/slides/_rels/slide7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1.png"/></Relationships>
</file>

<file path=ppt/slides/_rels/slide7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2.png"/></Relationships>
</file>

<file path=ppt/slides/_rels/slide7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3.png"/></Relationships>
</file>

<file path=ppt/slides/_rels/slide7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4.png"/></Relationships>
</file>

<file path=ppt/slides/_rels/slide7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5.png"/></Relationships>
</file>

<file path=ppt/slides/_rels/slide7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6.png"/></Relationships>
</file>

<file path=ppt/slides/_rels/slide7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7.png"/></Relationships>
</file>

<file path=ppt/slides/_rels/slide7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8.png"/></Relationships>
</file>

<file path=ppt/slides/_rels/slide7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9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0.png"/></Relationships>
</file>

<file path=ppt/slides/_rels/slide7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1.png"/></Relationships>
</file>

<file path=ppt/slides/_rels/slide7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2.png"/></Relationships>
</file>

<file path=ppt/slides/_rels/slide7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3.png"/></Relationships>
</file>

<file path=ppt/slides/_rels/slide7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4.png"/></Relationships>
</file>

<file path=ppt/slides/_rels/slide7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5.png"/></Relationships>
</file>

<file path=ppt/slides/_rels/slide7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6.png"/></Relationships>
</file>

<file path=ppt/slides/_rels/slide7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7.png"/></Relationships>
</file>

<file path=ppt/slides/_rels/slide7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8.png"/></Relationships>
</file>

<file path=ppt/slides/_rels/slide7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9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0.png"/></Relationships>
</file>

<file path=ppt/slides/_rels/slide7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1.png"/></Relationships>
</file>

<file path=ppt/slides/_rels/slide7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2.png"/></Relationships>
</file>

<file path=ppt/slides/_rels/slide7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3.png"/></Relationships>
</file>

<file path=ppt/slides/_rels/slide7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4.png"/></Relationships>
</file>

<file path=ppt/slides/_rels/slide7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5.png"/></Relationships>
</file>

<file path=ppt/slides/_rels/slide7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6.png"/></Relationships>
</file>

<file path=ppt/slides/_rels/slide7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7.png"/></Relationships>
</file>

<file path=ppt/slides/_rels/slide7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8.png"/></Relationships>
</file>

<file path=ppt/slides/_rels/slide7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9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0.png"/></Relationships>
</file>

<file path=ppt/slides/_rels/slide7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1.png"/></Relationships>
</file>

<file path=ppt/slides/_rels/slide7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2.png"/></Relationships>
</file>

<file path=ppt/slides/_rels/slide7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3.png"/></Relationships>
</file>

<file path=ppt/slides/_rels/slide7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4.png"/></Relationships>
</file>

<file path=ppt/slides/_rels/slide7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5.png"/></Relationships>
</file>

<file path=ppt/slides/_rels/slide7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6.png"/></Relationships>
</file>

<file path=ppt/slides/_rels/slide7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7.png"/></Relationships>
</file>

<file path=ppt/slides/_rels/slide7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8.png"/></Relationships>
</file>

<file path=ppt/slides/_rels/slide7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9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7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0.png"/></Relationships>
</file>

<file path=ppt/slides/_rels/slide7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1.png"/></Relationships>
</file>

<file path=ppt/slides/_rels/slide7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2.png"/></Relationships>
</file>

<file path=ppt/slides/_rels/slide7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3.png"/></Relationships>
</file>

<file path=ppt/slides/_rels/slide7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4.png"/></Relationships>
</file>

<file path=ppt/slides/_rels/slide7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5.png"/></Relationships>
</file>

<file path=ppt/slides/_rels/slide7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6.png"/></Relationships>
</file>

<file path=ppt/slides/_rels/slide7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7.png"/></Relationships>
</file>

<file path=ppt/slides/_rels/slide7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8.png"/></Relationships>
</file>

<file path=ppt/slides/_rels/slide7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0.png"/></Relationships>
</file>

<file path=ppt/slides/_rels/slide8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1.png"/></Relationships>
</file>

<file path=ppt/slides/_rels/slide8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2.png"/></Relationships>
</file>

<file path=ppt/slides/_rels/slide8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3.png"/></Relationships>
</file>

<file path=ppt/slides/_rels/slide8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4.png"/></Relationships>
</file>

<file path=ppt/slides/_rels/slide8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5.png"/></Relationships>
</file>

<file path=ppt/slides/_rels/slide8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6.png"/></Relationships>
</file>

<file path=ppt/slides/_rels/slide8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7.png"/></Relationships>
</file>

<file path=ppt/slides/_rels/slide8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8.png"/></Relationships>
</file>

<file path=ppt/slides/_rels/slide8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0.png"/></Relationships>
</file>

<file path=ppt/slides/_rels/slide8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1.png"/></Relationships>
</file>

<file path=ppt/slides/_rels/slide8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2.png"/></Relationships>
</file>

<file path=ppt/slides/_rels/slide8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3.png"/></Relationships>
</file>

<file path=ppt/slides/_rels/slide8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4.png"/></Relationships>
</file>

<file path=ppt/slides/_rels/slide8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5.png"/></Relationships>
</file>

<file path=ppt/slides/_rels/slide8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6.png"/></Relationships>
</file>

<file path=ppt/slides/_rels/slide8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7.png"/></Relationships>
</file>

<file path=ppt/slides/_rels/slide8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8.png"/></Relationships>
</file>

<file path=ppt/slides/_rels/slide8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9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0.png"/></Relationships>
</file>

<file path=ppt/slides/_rels/slide8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1.png"/></Relationships>
</file>

<file path=ppt/slides/_rels/slide8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2.png"/></Relationships>
</file>

<file path=ppt/slides/_rels/slide8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3.png"/></Relationships>
</file>

<file path=ppt/slides/_rels/slide8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4.png"/></Relationships>
</file>

<file path=ppt/slides/_rels/slide8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5.png"/></Relationships>
</file>

<file path=ppt/slides/_rels/slide8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6.png"/></Relationships>
</file>

<file path=ppt/slides/_rels/slide8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7.png"/></Relationships>
</file>

<file path=ppt/slides/_rels/slide8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8.png"/></Relationships>
</file>

<file path=ppt/slides/_rels/slide8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0.png"/></Relationships>
</file>

<file path=ppt/slides/_rels/slide8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1.png"/></Relationships>
</file>

<file path=ppt/slides/_rels/slide8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2.png"/></Relationships>
</file>

<file path=ppt/slides/_rels/slide8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3.png"/></Relationships>
</file>

<file path=ppt/slides/_rels/slide8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4.png"/></Relationships>
</file>

<file path=ppt/slides/_rels/slide8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5.png"/></Relationships>
</file>

<file path=ppt/slides/_rels/slide8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6.png"/></Relationships>
</file>

<file path=ppt/slides/_rels/slide8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7.png"/></Relationships>
</file>

<file path=ppt/slides/_rels/slide8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8.png"/></Relationships>
</file>

<file path=ppt/slides/_rels/slide8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9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0.png"/></Relationships>
</file>

<file path=ppt/slides/_rels/slide8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1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- 1/2023</a:t>
            </a:r>
          </a:p>
        </p:txBody>
      </p:sp>
      <p:pic>
        <p:nvPicPr>
          <p:cNvPr id="3" name="Picture 2" descr="station_1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- 1/2023</a:t>
            </a:r>
          </a:p>
        </p:txBody>
      </p:sp>
      <p:pic>
        <p:nvPicPr>
          <p:cNvPr id="3" name="Picture 2" descr="station_1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- 1/2023</a:t>
            </a:r>
          </a:p>
        </p:txBody>
      </p:sp>
      <p:pic>
        <p:nvPicPr>
          <p:cNvPr id="3" name="Picture 2" descr="station_1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- 1/2023</a:t>
            </a:r>
          </a:p>
        </p:txBody>
      </p:sp>
      <p:pic>
        <p:nvPicPr>
          <p:cNvPr id="3" name="Picture 2" descr="station_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- 1/2023</a:t>
            </a:r>
          </a:p>
        </p:txBody>
      </p:sp>
      <p:pic>
        <p:nvPicPr>
          <p:cNvPr id="3" name="Picture 2" descr="station_3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- 1/2023</a:t>
            </a:r>
          </a:p>
        </p:txBody>
      </p:sp>
      <p:pic>
        <p:nvPicPr>
          <p:cNvPr id="3" name="Picture 2" descr="station_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- 1/2023</a:t>
            </a:r>
          </a:p>
        </p:txBody>
      </p:sp>
      <p:pic>
        <p:nvPicPr>
          <p:cNvPr id="3" name="Picture 2" descr="station_1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- 1/2023</a:t>
            </a:r>
          </a:p>
        </p:txBody>
      </p:sp>
      <p:pic>
        <p:nvPicPr>
          <p:cNvPr id="3" name="Picture 2" descr="station_1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- 1/2023</a:t>
            </a:r>
          </a:p>
        </p:txBody>
      </p:sp>
      <p:pic>
        <p:nvPicPr>
          <p:cNvPr id="3" name="Picture 2" descr="station_1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- 1/2023</a:t>
            </a:r>
          </a:p>
        </p:txBody>
      </p:sp>
      <p:pic>
        <p:nvPicPr>
          <p:cNvPr id="3" name="Picture 2" descr="station_2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- 1/2023</a:t>
            </a:r>
          </a:p>
        </p:txBody>
      </p:sp>
      <p:pic>
        <p:nvPicPr>
          <p:cNvPr id="3" name="Picture 2" descr="station_1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- 1/2023</a:t>
            </a:r>
          </a:p>
        </p:txBody>
      </p:sp>
      <p:pic>
        <p:nvPicPr>
          <p:cNvPr id="3" name="Picture 2" descr="station_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- 1/2023</a:t>
            </a:r>
          </a:p>
        </p:txBody>
      </p:sp>
      <p:pic>
        <p:nvPicPr>
          <p:cNvPr id="3" name="Picture 2" descr="station_2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- 1/2023</a:t>
            </a:r>
          </a:p>
        </p:txBody>
      </p:sp>
      <p:pic>
        <p:nvPicPr>
          <p:cNvPr id="3" name="Picture 2" descr="station_7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- 1/2023</a:t>
            </a:r>
          </a:p>
        </p:txBody>
      </p:sp>
      <p:pic>
        <p:nvPicPr>
          <p:cNvPr id="3" name="Picture 2" descr="station_1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- 1/2023</a:t>
            </a:r>
          </a:p>
        </p:txBody>
      </p:sp>
      <p:pic>
        <p:nvPicPr>
          <p:cNvPr id="3" name="Picture 2" descr="station_1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- 1/2023</a:t>
            </a:r>
          </a:p>
        </p:txBody>
      </p:sp>
      <p:pic>
        <p:nvPicPr>
          <p:cNvPr id="3" name="Picture 2" descr="station_2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- 1/2023</a:t>
            </a:r>
          </a:p>
        </p:txBody>
      </p:sp>
      <p:pic>
        <p:nvPicPr>
          <p:cNvPr id="3" name="Picture 2" descr="station_2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- 1/2023</a:t>
            </a:r>
          </a:p>
        </p:txBody>
      </p:sp>
      <p:pic>
        <p:nvPicPr>
          <p:cNvPr id="3" name="Picture 2" descr="station_1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- 1/2023</a:t>
            </a:r>
          </a:p>
        </p:txBody>
      </p:sp>
      <p:pic>
        <p:nvPicPr>
          <p:cNvPr id="3" name="Picture 2" descr="station_3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- 1/2023</a:t>
            </a:r>
          </a:p>
        </p:txBody>
      </p:sp>
      <p:pic>
        <p:nvPicPr>
          <p:cNvPr id="3" name="Picture 2" descr="station_2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- 1/2023</a:t>
            </a:r>
          </a:p>
        </p:txBody>
      </p:sp>
      <p:pic>
        <p:nvPicPr>
          <p:cNvPr id="3" name="Picture 2" descr="station_1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- 1/2023</a:t>
            </a:r>
          </a:p>
        </p:txBody>
      </p:sp>
      <p:pic>
        <p:nvPicPr>
          <p:cNvPr id="3" name="Picture 2" descr="station_2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- 1/2023</a:t>
            </a:r>
          </a:p>
        </p:txBody>
      </p:sp>
      <p:pic>
        <p:nvPicPr>
          <p:cNvPr id="3" name="Picture 2" descr="station_2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- 1/2023</a:t>
            </a:r>
          </a:p>
        </p:txBody>
      </p:sp>
      <p:pic>
        <p:nvPicPr>
          <p:cNvPr id="3" name="Picture 2" descr="station_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- 1/2023</a:t>
            </a:r>
          </a:p>
        </p:txBody>
      </p:sp>
      <p:pic>
        <p:nvPicPr>
          <p:cNvPr id="3" name="Picture 2" descr="station_3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- 1/2023</a:t>
            </a:r>
          </a:p>
        </p:txBody>
      </p:sp>
      <p:pic>
        <p:nvPicPr>
          <p:cNvPr id="3" name="Picture 2" descr="station_3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- 1/2023</a:t>
            </a:r>
          </a:p>
        </p:txBody>
      </p:sp>
      <p:pic>
        <p:nvPicPr>
          <p:cNvPr id="3" name="Picture 2" descr="station_2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- 1/2023</a:t>
            </a:r>
          </a:p>
        </p:txBody>
      </p:sp>
      <p:pic>
        <p:nvPicPr>
          <p:cNvPr id="3" name="Picture 2" descr="station_1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- 1/2023</a:t>
            </a:r>
          </a:p>
        </p:txBody>
      </p:sp>
      <p:pic>
        <p:nvPicPr>
          <p:cNvPr id="3" name="Picture 2" descr="station_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- 1/2023</a:t>
            </a:r>
          </a:p>
        </p:txBody>
      </p:sp>
      <p:pic>
        <p:nvPicPr>
          <p:cNvPr id="3" name="Picture 2" descr="station_1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- 1/2023</a:t>
            </a:r>
          </a:p>
        </p:txBody>
      </p:sp>
      <p:pic>
        <p:nvPicPr>
          <p:cNvPr id="3" name="Picture 2" descr="station_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- 1/2023</a:t>
            </a:r>
          </a:p>
        </p:txBody>
      </p:sp>
      <p:pic>
        <p:nvPicPr>
          <p:cNvPr id="3" name="Picture 2" descr="station_1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- 1/2023</a:t>
            </a:r>
          </a:p>
        </p:txBody>
      </p:sp>
      <p:pic>
        <p:nvPicPr>
          <p:cNvPr id="3" name="Picture 2" descr="station_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- 1/2023</a:t>
            </a:r>
          </a:p>
        </p:txBody>
      </p:sp>
      <p:pic>
        <p:nvPicPr>
          <p:cNvPr id="3" name="Picture 2" descr="station_1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- 1/2023</a:t>
            </a:r>
          </a:p>
        </p:txBody>
      </p:sp>
      <p:pic>
        <p:nvPicPr>
          <p:cNvPr id="3" name="Picture 2" descr="station_1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- 1/2023</a:t>
            </a:r>
          </a:p>
        </p:txBody>
      </p:sp>
      <p:pic>
        <p:nvPicPr>
          <p:cNvPr id="3" name="Picture 2" descr="station_2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- 1/2023</a:t>
            </a:r>
          </a:p>
        </p:txBody>
      </p:sp>
      <p:pic>
        <p:nvPicPr>
          <p:cNvPr id="3" name="Picture 2" descr="station_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- 1/2023</a:t>
            </a:r>
          </a:p>
        </p:txBody>
      </p:sp>
      <p:pic>
        <p:nvPicPr>
          <p:cNvPr id="3" name="Picture 2" descr="station_1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- 1/2023</a:t>
            </a:r>
          </a:p>
        </p:txBody>
      </p:sp>
      <p:pic>
        <p:nvPicPr>
          <p:cNvPr id="3" name="Picture 2" descr="station_2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- 1/2023</a:t>
            </a:r>
          </a:p>
        </p:txBody>
      </p:sp>
      <p:pic>
        <p:nvPicPr>
          <p:cNvPr id="3" name="Picture 2" descr="station_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- 1/2023</a:t>
            </a:r>
          </a:p>
        </p:txBody>
      </p:sp>
      <p:pic>
        <p:nvPicPr>
          <p:cNvPr id="3" name="Picture 2" descr="station_2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- 1/2023</a:t>
            </a:r>
          </a:p>
        </p:txBody>
      </p:sp>
      <p:pic>
        <p:nvPicPr>
          <p:cNvPr id="3" name="Picture 2" descr="station_2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- 1/2023</a:t>
            </a:r>
          </a:p>
        </p:txBody>
      </p:sp>
      <p:pic>
        <p:nvPicPr>
          <p:cNvPr id="3" name="Picture 2" descr="station_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- 1/2023</a:t>
            </a:r>
          </a:p>
        </p:txBody>
      </p:sp>
      <p:pic>
        <p:nvPicPr>
          <p:cNvPr id="3" name="Picture 2" descr="station_1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- 1/2023</a:t>
            </a:r>
          </a:p>
        </p:txBody>
      </p:sp>
      <p:pic>
        <p:nvPicPr>
          <p:cNvPr id="3" name="Picture 2" descr="station_1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- 1/2023</a:t>
            </a:r>
          </a:p>
        </p:txBody>
      </p:sp>
      <p:pic>
        <p:nvPicPr>
          <p:cNvPr id="3" name="Picture 2" descr="station_2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- 1/2023</a:t>
            </a:r>
          </a:p>
        </p:txBody>
      </p:sp>
      <p:pic>
        <p:nvPicPr>
          <p:cNvPr id="3" name="Picture 2" descr="station_2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- 1/2023</a:t>
            </a:r>
          </a:p>
        </p:txBody>
      </p:sp>
      <p:pic>
        <p:nvPicPr>
          <p:cNvPr id="3" name="Picture 2" descr="station_3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- 1/2023</a:t>
            </a:r>
          </a:p>
        </p:txBody>
      </p:sp>
      <p:pic>
        <p:nvPicPr>
          <p:cNvPr id="3" name="Picture 2" descr="station_1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- 1/2023</a:t>
            </a:r>
          </a:p>
        </p:txBody>
      </p:sp>
      <p:pic>
        <p:nvPicPr>
          <p:cNvPr id="3" name="Picture 2" descr="station_4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- 1/2023</a:t>
            </a:r>
          </a:p>
        </p:txBody>
      </p:sp>
      <p:pic>
        <p:nvPicPr>
          <p:cNvPr id="3" name="Picture 2" descr="station_2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- 1/2023</a:t>
            </a:r>
          </a:p>
        </p:txBody>
      </p:sp>
      <p:pic>
        <p:nvPicPr>
          <p:cNvPr id="3" name="Picture 2" descr="station_4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- 1/2023</a:t>
            </a:r>
          </a:p>
        </p:txBody>
      </p:sp>
      <p:pic>
        <p:nvPicPr>
          <p:cNvPr id="3" name="Picture 2" descr="station_3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- 1/2023</a:t>
            </a:r>
          </a:p>
        </p:txBody>
      </p:sp>
      <p:pic>
        <p:nvPicPr>
          <p:cNvPr id="3" name="Picture 2" descr="station_3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- 1/2023</a:t>
            </a:r>
          </a:p>
        </p:txBody>
      </p:sp>
      <p:pic>
        <p:nvPicPr>
          <p:cNvPr id="3" name="Picture 2" descr="station_3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- 1/2023</a:t>
            </a:r>
          </a:p>
        </p:txBody>
      </p:sp>
      <p:pic>
        <p:nvPicPr>
          <p:cNvPr id="3" name="Picture 2" descr="station_1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- 1/2023</a:t>
            </a:r>
          </a:p>
        </p:txBody>
      </p:sp>
      <p:pic>
        <p:nvPicPr>
          <p:cNvPr id="3" name="Picture 2" descr="station_3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- 1/2023</a:t>
            </a:r>
          </a:p>
        </p:txBody>
      </p:sp>
      <p:pic>
        <p:nvPicPr>
          <p:cNvPr id="3" name="Picture 2" descr="station_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- 1/2023</a:t>
            </a:r>
          </a:p>
        </p:txBody>
      </p:sp>
      <p:pic>
        <p:nvPicPr>
          <p:cNvPr id="3" name="Picture 2" descr="station_3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- 1/2023</a:t>
            </a:r>
          </a:p>
        </p:txBody>
      </p:sp>
      <p:pic>
        <p:nvPicPr>
          <p:cNvPr id="3" name="Picture 2" descr="station_1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- 1/2023</a:t>
            </a:r>
          </a:p>
        </p:txBody>
      </p:sp>
      <p:pic>
        <p:nvPicPr>
          <p:cNvPr id="3" name="Picture 2" descr="station_1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- 1/2023</a:t>
            </a:r>
          </a:p>
        </p:txBody>
      </p:sp>
      <p:pic>
        <p:nvPicPr>
          <p:cNvPr id="3" name="Picture 2" descr="station_2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- 1/2023</a:t>
            </a:r>
          </a:p>
        </p:txBody>
      </p:sp>
      <p:pic>
        <p:nvPicPr>
          <p:cNvPr id="3" name="Picture 2" descr="station_1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- 1/2023</a:t>
            </a:r>
          </a:p>
        </p:txBody>
      </p:sp>
      <p:pic>
        <p:nvPicPr>
          <p:cNvPr id="3" name="Picture 2" descr="station_4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- 1/2023</a:t>
            </a:r>
          </a:p>
        </p:txBody>
      </p:sp>
      <p:pic>
        <p:nvPicPr>
          <p:cNvPr id="3" name="Picture 2" descr="station_4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- 1/2023</a:t>
            </a:r>
          </a:p>
        </p:txBody>
      </p:sp>
      <p:pic>
        <p:nvPicPr>
          <p:cNvPr id="3" name="Picture 2" descr="station_4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- 1/2023</a:t>
            </a:r>
          </a:p>
        </p:txBody>
      </p:sp>
      <p:pic>
        <p:nvPicPr>
          <p:cNvPr id="3" name="Picture 2" descr="station_1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- 1/2023</a:t>
            </a:r>
          </a:p>
        </p:txBody>
      </p:sp>
      <p:pic>
        <p:nvPicPr>
          <p:cNvPr id="3" name="Picture 2" descr="station_1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- 1/2023</a:t>
            </a:r>
          </a:p>
        </p:txBody>
      </p:sp>
      <p:pic>
        <p:nvPicPr>
          <p:cNvPr id="3" name="Picture 2" descr="station_3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- 1/2023</a:t>
            </a:r>
          </a:p>
        </p:txBody>
      </p:sp>
      <p:pic>
        <p:nvPicPr>
          <p:cNvPr id="3" name="Picture 2" descr="station_2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- 1/2023</a:t>
            </a:r>
          </a:p>
        </p:txBody>
      </p:sp>
      <p:pic>
        <p:nvPicPr>
          <p:cNvPr id="3" name="Picture 2" descr="station_3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- 1/2023</a:t>
            </a:r>
          </a:p>
        </p:txBody>
      </p:sp>
      <p:pic>
        <p:nvPicPr>
          <p:cNvPr id="3" name="Picture 2" descr="station_2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- 1/2023</a:t>
            </a:r>
          </a:p>
        </p:txBody>
      </p:sp>
      <p:pic>
        <p:nvPicPr>
          <p:cNvPr id="3" name="Picture 2" descr="station_2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- 1/2023</a:t>
            </a:r>
          </a:p>
        </p:txBody>
      </p:sp>
      <p:pic>
        <p:nvPicPr>
          <p:cNvPr id="3" name="Picture 2" descr="station_3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- 1/2023</a:t>
            </a:r>
          </a:p>
        </p:txBody>
      </p:sp>
      <p:pic>
        <p:nvPicPr>
          <p:cNvPr id="3" name="Picture 2" descr="station_2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- 1/2023</a:t>
            </a:r>
          </a:p>
        </p:txBody>
      </p:sp>
      <p:pic>
        <p:nvPicPr>
          <p:cNvPr id="3" name="Picture 2" descr="station_1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- 1/2023</a:t>
            </a:r>
          </a:p>
        </p:txBody>
      </p:sp>
      <p:pic>
        <p:nvPicPr>
          <p:cNvPr id="3" name="Picture 2" descr="station_3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- 1/2023</a:t>
            </a:r>
          </a:p>
        </p:txBody>
      </p:sp>
      <p:pic>
        <p:nvPicPr>
          <p:cNvPr id="3" name="Picture 2" descr="station_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- 1/2023</a:t>
            </a:r>
          </a:p>
        </p:txBody>
      </p:sp>
      <p:pic>
        <p:nvPicPr>
          <p:cNvPr id="3" name="Picture 2" descr="station_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- 1/2023</a:t>
            </a:r>
          </a:p>
        </p:txBody>
      </p:sp>
      <p:pic>
        <p:nvPicPr>
          <p:cNvPr id="3" name="Picture 2" descr="station_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- 1/2023</a:t>
            </a:r>
          </a:p>
        </p:txBody>
      </p:sp>
      <p:pic>
        <p:nvPicPr>
          <p:cNvPr id="3" name="Picture 2" descr="station_1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- 1/2023</a:t>
            </a:r>
          </a:p>
        </p:txBody>
      </p:sp>
      <p:pic>
        <p:nvPicPr>
          <p:cNvPr id="3" name="Picture 2" descr="station_1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- 1/2023</a:t>
            </a:r>
          </a:p>
        </p:txBody>
      </p:sp>
      <p:pic>
        <p:nvPicPr>
          <p:cNvPr id="3" name="Picture 2" descr="station_3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- 1/2023</a:t>
            </a:r>
          </a:p>
        </p:txBody>
      </p:sp>
      <p:pic>
        <p:nvPicPr>
          <p:cNvPr id="3" name="Picture 2" descr="station_2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- 1/2023</a:t>
            </a:r>
          </a:p>
        </p:txBody>
      </p:sp>
      <p:pic>
        <p:nvPicPr>
          <p:cNvPr id="3" name="Picture 2" descr="station_3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- 1/2023</a:t>
            </a:r>
          </a:p>
        </p:txBody>
      </p:sp>
      <p:pic>
        <p:nvPicPr>
          <p:cNvPr id="3" name="Picture 2" descr="station_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- 1/2023</a:t>
            </a:r>
          </a:p>
        </p:txBody>
      </p:sp>
      <p:pic>
        <p:nvPicPr>
          <p:cNvPr id="3" name="Picture 2" descr="station_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- 1/2023</a:t>
            </a:r>
          </a:p>
        </p:txBody>
      </p:sp>
      <p:pic>
        <p:nvPicPr>
          <p:cNvPr id="3" name="Picture 2" descr="station_4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- 1/2023</a:t>
            </a:r>
          </a:p>
        </p:txBody>
      </p:sp>
      <p:pic>
        <p:nvPicPr>
          <p:cNvPr id="3" name="Picture 2" descr="station_1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- 1/2023</a:t>
            </a:r>
          </a:p>
        </p:txBody>
      </p:sp>
      <p:pic>
        <p:nvPicPr>
          <p:cNvPr id="3" name="Picture 2" descr="station_3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- 1/2023</a:t>
            </a:r>
          </a:p>
        </p:txBody>
      </p:sp>
      <p:pic>
        <p:nvPicPr>
          <p:cNvPr id="3" name="Picture 2" descr="station_2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- 1/2023</a:t>
            </a:r>
          </a:p>
        </p:txBody>
      </p:sp>
      <p:pic>
        <p:nvPicPr>
          <p:cNvPr id="3" name="Picture 2" descr="station_3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- 1/2023</a:t>
            </a:r>
          </a:p>
        </p:txBody>
      </p:sp>
      <p:pic>
        <p:nvPicPr>
          <p:cNvPr id="3" name="Picture 2" descr="station_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- 1/2023</a:t>
            </a:r>
          </a:p>
        </p:txBody>
      </p:sp>
      <p:pic>
        <p:nvPicPr>
          <p:cNvPr id="3" name="Picture 2" descr="station_1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- 1/2023</a:t>
            </a:r>
          </a:p>
        </p:txBody>
      </p:sp>
      <p:pic>
        <p:nvPicPr>
          <p:cNvPr id="3" name="Picture 2" descr="station_3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- 1/2023</a:t>
            </a:r>
          </a:p>
        </p:txBody>
      </p:sp>
      <p:pic>
        <p:nvPicPr>
          <p:cNvPr id="3" name="Picture 2" descr="station_1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- 1/2023</a:t>
            </a:r>
          </a:p>
        </p:txBody>
      </p:sp>
      <p:pic>
        <p:nvPicPr>
          <p:cNvPr id="3" name="Picture 2" descr="station_2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- 1/2023</a:t>
            </a:r>
          </a:p>
        </p:txBody>
      </p:sp>
      <p:pic>
        <p:nvPicPr>
          <p:cNvPr id="3" name="Picture 2" descr="station_1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- 1/2023</a:t>
            </a:r>
          </a:p>
        </p:txBody>
      </p:sp>
      <p:pic>
        <p:nvPicPr>
          <p:cNvPr id="3" name="Picture 2" descr="station_21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- 1/2023</a:t>
            </a:r>
          </a:p>
        </p:txBody>
      </p:sp>
      <p:pic>
        <p:nvPicPr>
          <p:cNvPr id="3" name="Picture 2" descr="station_1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- 1/2023</a:t>
            </a:r>
          </a:p>
        </p:txBody>
      </p:sp>
      <p:pic>
        <p:nvPicPr>
          <p:cNvPr id="3" name="Picture 2" descr="station_4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- 1/2023</a:t>
            </a:r>
          </a:p>
        </p:txBody>
      </p:sp>
      <p:pic>
        <p:nvPicPr>
          <p:cNvPr id="3" name="Picture 2" descr="station_2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- 1/2023</a:t>
            </a:r>
          </a:p>
        </p:txBody>
      </p:sp>
      <p:pic>
        <p:nvPicPr>
          <p:cNvPr id="3" name="Picture 2" descr="station_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- 1/2023</a:t>
            </a:r>
          </a:p>
        </p:txBody>
      </p:sp>
      <p:pic>
        <p:nvPicPr>
          <p:cNvPr id="3" name="Picture 2" descr="station_3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- 1/2023</a:t>
            </a:r>
          </a:p>
        </p:txBody>
      </p:sp>
      <p:pic>
        <p:nvPicPr>
          <p:cNvPr id="3" name="Picture 2" descr="station_1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- 1/2023</a:t>
            </a:r>
          </a:p>
        </p:txBody>
      </p:sp>
      <p:pic>
        <p:nvPicPr>
          <p:cNvPr id="3" name="Picture 2" descr="station_4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- 1/2023</a:t>
            </a:r>
          </a:p>
        </p:txBody>
      </p:sp>
      <p:pic>
        <p:nvPicPr>
          <p:cNvPr id="3" name="Picture 2" descr="station_3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- 1/2023</a:t>
            </a:r>
          </a:p>
        </p:txBody>
      </p:sp>
      <p:pic>
        <p:nvPicPr>
          <p:cNvPr id="3" name="Picture 2" descr="station_1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- 1/2023</a:t>
            </a:r>
          </a:p>
        </p:txBody>
      </p:sp>
      <p:pic>
        <p:nvPicPr>
          <p:cNvPr id="3" name="Picture 2" descr="station_3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- 1/2023</a:t>
            </a:r>
          </a:p>
        </p:txBody>
      </p:sp>
      <p:pic>
        <p:nvPicPr>
          <p:cNvPr id="3" name="Picture 2" descr="station_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- 1/2023</a:t>
            </a:r>
          </a:p>
        </p:txBody>
      </p:sp>
      <p:pic>
        <p:nvPicPr>
          <p:cNvPr id="3" name="Picture 2" descr="station_2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- 1/2023</a:t>
            </a:r>
          </a:p>
        </p:txBody>
      </p:sp>
      <p:pic>
        <p:nvPicPr>
          <p:cNvPr id="3" name="Picture 2" descr="station_1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- 1/2023</a:t>
            </a:r>
          </a:p>
        </p:txBody>
      </p:sp>
      <p:pic>
        <p:nvPicPr>
          <p:cNvPr id="3" name="Picture 2" descr="station_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- 1/2023</a:t>
            </a:r>
          </a:p>
        </p:txBody>
      </p:sp>
      <p:pic>
        <p:nvPicPr>
          <p:cNvPr id="3" name="Picture 2" descr="station_4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- 1/2023</a:t>
            </a:r>
          </a:p>
        </p:txBody>
      </p:sp>
      <p:pic>
        <p:nvPicPr>
          <p:cNvPr id="3" name="Picture 2" descr="station_3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- 1/2023</a:t>
            </a:r>
          </a:p>
        </p:txBody>
      </p:sp>
      <p:pic>
        <p:nvPicPr>
          <p:cNvPr id="3" name="Picture 2" descr="station_3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- 1/2023</a:t>
            </a:r>
          </a:p>
        </p:txBody>
      </p:sp>
      <p:pic>
        <p:nvPicPr>
          <p:cNvPr id="3" name="Picture 2" descr="station_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- 1/2023</a:t>
            </a:r>
          </a:p>
        </p:txBody>
      </p:sp>
      <p:pic>
        <p:nvPicPr>
          <p:cNvPr id="3" name="Picture 2" descr="station_2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- 1/2023</a:t>
            </a:r>
          </a:p>
        </p:txBody>
      </p:sp>
      <p:pic>
        <p:nvPicPr>
          <p:cNvPr id="3" name="Picture 2" descr="station_2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- 1/2023</a:t>
            </a:r>
          </a:p>
        </p:txBody>
      </p:sp>
      <p:pic>
        <p:nvPicPr>
          <p:cNvPr id="3" name="Picture 2" descr="station_3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- 1/2023</a:t>
            </a:r>
          </a:p>
        </p:txBody>
      </p:sp>
      <p:pic>
        <p:nvPicPr>
          <p:cNvPr id="3" name="Picture 2" descr="station_1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- 1/2023</a:t>
            </a:r>
          </a:p>
        </p:txBody>
      </p:sp>
      <p:pic>
        <p:nvPicPr>
          <p:cNvPr id="3" name="Picture 2" descr="station_1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- 1/2023</a:t>
            </a:r>
          </a:p>
        </p:txBody>
      </p:sp>
      <p:pic>
        <p:nvPicPr>
          <p:cNvPr id="3" name="Picture 2" descr="station_1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- 1/2023</a:t>
            </a:r>
          </a:p>
        </p:txBody>
      </p:sp>
      <p:pic>
        <p:nvPicPr>
          <p:cNvPr id="3" name="Picture 2" descr="station_1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- 1/2023</a:t>
            </a:r>
          </a:p>
        </p:txBody>
      </p:sp>
      <p:pic>
        <p:nvPicPr>
          <p:cNvPr id="3" name="Picture 2" descr="station_1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- 1/2023</a:t>
            </a:r>
          </a:p>
        </p:txBody>
      </p:sp>
      <p:pic>
        <p:nvPicPr>
          <p:cNvPr id="3" name="Picture 2" descr="station_3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- 1/2023</a:t>
            </a:r>
          </a:p>
        </p:txBody>
      </p:sp>
      <p:pic>
        <p:nvPicPr>
          <p:cNvPr id="3" name="Picture 2" descr="station_4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- 1/2023</a:t>
            </a:r>
          </a:p>
        </p:txBody>
      </p:sp>
      <p:pic>
        <p:nvPicPr>
          <p:cNvPr id="3" name="Picture 2" descr="station_3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- 1/2023</a:t>
            </a:r>
          </a:p>
        </p:txBody>
      </p:sp>
      <p:pic>
        <p:nvPicPr>
          <p:cNvPr id="3" name="Picture 2" descr="station_3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- 1/2023</a:t>
            </a:r>
          </a:p>
        </p:txBody>
      </p:sp>
      <p:pic>
        <p:nvPicPr>
          <p:cNvPr id="3" name="Picture 2" descr="station_1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- 1/2023</a:t>
            </a:r>
          </a:p>
        </p:txBody>
      </p:sp>
      <p:pic>
        <p:nvPicPr>
          <p:cNvPr id="3" name="Picture 2" descr="station_2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- 1/2023</a:t>
            </a:r>
          </a:p>
        </p:txBody>
      </p:sp>
      <p:pic>
        <p:nvPicPr>
          <p:cNvPr id="3" name="Picture 2" descr="station_4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- 1/2023</a:t>
            </a:r>
          </a:p>
        </p:txBody>
      </p:sp>
      <p:pic>
        <p:nvPicPr>
          <p:cNvPr id="3" name="Picture 2" descr="station_3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- 1/2023</a:t>
            </a:r>
          </a:p>
        </p:txBody>
      </p:sp>
      <p:pic>
        <p:nvPicPr>
          <p:cNvPr id="3" name="Picture 2" descr="station_2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- 1/2023</a:t>
            </a:r>
          </a:p>
        </p:txBody>
      </p:sp>
      <p:pic>
        <p:nvPicPr>
          <p:cNvPr id="3" name="Picture 2" descr="station_3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- 1/2023</a:t>
            </a:r>
          </a:p>
        </p:txBody>
      </p:sp>
      <p:pic>
        <p:nvPicPr>
          <p:cNvPr id="3" name="Picture 2" descr="station_1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- 1/2023</a:t>
            </a:r>
          </a:p>
        </p:txBody>
      </p:sp>
      <p:pic>
        <p:nvPicPr>
          <p:cNvPr id="3" name="Picture 2" descr="station_4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- 1/2023</a:t>
            </a:r>
          </a:p>
        </p:txBody>
      </p:sp>
      <p:pic>
        <p:nvPicPr>
          <p:cNvPr id="3" name="Picture 2" descr="station_1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- 1/2023</a:t>
            </a:r>
          </a:p>
        </p:txBody>
      </p:sp>
      <p:pic>
        <p:nvPicPr>
          <p:cNvPr id="3" name="Picture 2" descr="station_2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- 1/2023</a:t>
            </a:r>
          </a:p>
        </p:txBody>
      </p:sp>
      <p:pic>
        <p:nvPicPr>
          <p:cNvPr id="3" name="Picture 2" descr="station_4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- 1/2023</a:t>
            </a:r>
          </a:p>
        </p:txBody>
      </p:sp>
      <p:pic>
        <p:nvPicPr>
          <p:cNvPr id="3" name="Picture 2" descr="station_4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- 1/2023</a:t>
            </a:r>
          </a:p>
        </p:txBody>
      </p:sp>
      <p:pic>
        <p:nvPicPr>
          <p:cNvPr id="3" name="Picture 2" descr="station_3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- 1/2023</a:t>
            </a:r>
          </a:p>
        </p:txBody>
      </p:sp>
      <p:pic>
        <p:nvPicPr>
          <p:cNvPr id="3" name="Picture 2" descr="station_4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(2 - 1/2023</a:t>
            </a:r>
          </a:p>
        </p:txBody>
      </p:sp>
      <p:pic>
        <p:nvPicPr>
          <p:cNvPr id="3" name="Picture 2" descr="station_3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- 1/2023</a:t>
            </a:r>
          </a:p>
        </p:txBody>
      </p:sp>
      <p:pic>
        <p:nvPicPr>
          <p:cNvPr id="3" name="Picture 2" descr="station_2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- 1/2023</a:t>
            </a:r>
          </a:p>
        </p:txBody>
      </p:sp>
      <p:pic>
        <p:nvPicPr>
          <p:cNvPr id="3" name="Picture 2" descr="station_4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- 1/2023</a:t>
            </a:r>
          </a:p>
        </p:txBody>
      </p:sp>
      <p:pic>
        <p:nvPicPr>
          <p:cNvPr id="3" name="Picture 2" descr="station_2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- 1/2023</a:t>
            </a:r>
          </a:p>
        </p:txBody>
      </p:sp>
      <p:pic>
        <p:nvPicPr>
          <p:cNvPr id="3" name="Picture 2" descr="station_3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- 1/2023</a:t>
            </a:r>
          </a:p>
        </p:txBody>
      </p:sp>
      <p:pic>
        <p:nvPicPr>
          <p:cNvPr id="3" name="Picture 2" descr="station_1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- 1/2023</a:t>
            </a:r>
          </a:p>
        </p:txBody>
      </p:sp>
      <p:pic>
        <p:nvPicPr>
          <p:cNvPr id="3" name="Picture 2" descr="station_1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- 1/2023</a:t>
            </a:r>
          </a:p>
        </p:txBody>
      </p:sp>
      <p:pic>
        <p:nvPicPr>
          <p:cNvPr id="3" name="Picture 2" descr="station_4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- 1/2023</a:t>
            </a:r>
          </a:p>
        </p:txBody>
      </p:sp>
      <p:pic>
        <p:nvPicPr>
          <p:cNvPr id="3" name="Picture 2" descr="station_3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- 1/2023</a:t>
            </a:r>
          </a:p>
        </p:txBody>
      </p:sp>
      <p:pic>
        <p:nvPicPr>
          <p:cNvPr id="3" name="Picture 2" descr="station_1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- 1/2023</a:t>
            </a:r>
          </a:p>
        </p:txBody>
      </p:sp>
      <p:pic>
        <p:nvPicPr>
          <p:cNvPr id="3" name="Picture 2" descr="station_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- 1/2023</a:t>
            </a:r>
          </a:p>
        </p:txBody>
      </p:sp>
      <p:pic>
        <p:nvPicPr>
          <p:cNvPr id="3" name="Picture 2" descr="station_3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- 1/2023</a:t>
            </a:r>
          </a:p>
        </p:txBody>
      </p:sp>
      <p:pic>
        <p:nvPicPr>
          <p:cNvPr id="3" name="Picture 2" descr="station_2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- 1/2023</a:t>
            </a:r>
          </a:p>
        </p:txBody>
      </p:sp>
      <p:pic>
        <p:nvPicPr>
          <p:cNvPr id="3" name="Picture 2" descr="station_4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- 1/2023</a:t>
            </a:r>
          </a:p>
        </p:txBody>
      </p:sp>
      <p:pic>
        <p:nvPicPr>
          <p:cNvPr id="3" name="Picture 2" descr="station_1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- 1/2023</a:t>
            </a:r>
          </a:p>
        </p:txBody>
      </p:sp>
      <p:pic>
        <p:nvPicPr>
          <p:cNvPr id="3" name="Picture 2" descr="station_2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- 1/2023</a:t>
            </a:r>
          </a:p>
        </p:txBody>
      </p:sp>
      <p:pic>
        <p:nvPicPr>
          <p:cNvPr id="3" name="Picture 2" descr="station_2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- 1/2023</a:t>
            </a:r>
          </a:p>
        </p:txBody>
      </p:sp>
      <p:pic>
        <p:nvPicPr>
          <p:cNvPr id="3" name="Picture 2" descr="station_2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- 1/2023</a:t>
            </a:r>
          </a:p>
        </p:txBody>
      </p:sp>
      <p:pic>
        <p:nvPicPr>
          <p:cNvPr id="3" name="Picture 2" descr="station_1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- 1/2023</a:t>
            </a:r>
          </a:p>
        </p:txBody>
      </p:sp>
      <p:pic>
        <p:nvPicPr>
          <p:cNvPr id="3" name="Picture 2" descr="station_3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- 1/2023</a:t>
            </a:r>
          </a:p>
        </p:txBody>
      </p:sp>
      <p:pic>
        <p:nvPicPr>
          <p:cNvPr id="3" name="Picture 2" descr="station_4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- 1/2023</a:t>
            </a:r>
          </a:p>
        </p:txBody>
      </p:sp>
      <p:pic>
        <p:nvPicPr>
          <p:cNvPr id="3" name="Picture 2" descr="station_1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- 1/2023</a:t>
            </a:r>
          </a:p>
        </p:txBody>
      </p:sp>
      <p:pic>
        <p:nvPicPr>
          <p:cNvPr id="3" name="Picture 2" descr="station_3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- 1/2023</a:t>
            </a:r>
          </a:p>
        </p:txBody>
      </p:sp>
      <p:pic>
        <p:nvPicPr>
          <p:cNvPr id="3" name="Picture 2" descr="station_2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- 1/2023</a:t>
            </a:r>
          </a:p>
        </p:txBody>
      </p:sp>
      <p:pic>
        <p:nvPicPr>
          <p:cNvPr id="3" name="Picture 2" descr="station_4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- 1/2023</a:t>
            </a:r>
          </a:p>
        </p:txBody>
      </p:sp>
      <p:pic>
        <p:nvPicPr>
          <p:cNvPr id="3" name="Picture 2" descr="station_4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- 1/2023</a:t>
            </a:r>
          </a:p>
        </p:txBody>
      </p:sp>
      <p:pic>
        <p:nvPicPr>
          <p:cNvPr id="3" name="Picture 2" descr="station_2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- 1/2023</a:t>
            </a:r>
          </a:p>
        </p:txBody>
      </p:sp>
      <p:pic>
        <p:nvPicPr>
          <p:cNvPr id="3" name="Picture 2" descr="station_4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- 1/2023</a:t>
            </a:r>
          </a:p>
        </p:txBody>
      </p:sp>
      <p:pic>
        <p:nvPicPr>
          <p:cNvPr id="3" name="Picture 2" descr="station_4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- 1/2023</a:t>
            </a:r>
          </a:p>
        </p:txBody>
      </p:sp>
      <p:pic>
        <p:nvPicPr>
          <p:cNvPr id="3" name="Picture 2" descr="station_4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- 1/2023</a:t>
            </a:r>
          </a:p>
        </p:txBody>
      </p:sp>
      <p:pic>
        <p:nvPicPr>
          <p:cNvPr id="3" name="Picture 2" descr="station_3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- 1/2023</a:t>
            </a:r>
          </a:p>
        </p:txBody>
      </p:sp>
      <p:pic>
        <p:nvPicPr>
          <p:cNvPr id="3" name="Picture 2" descr="station_3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- 1/2023</a:t>
            </a:r>
          </a:p>
        </p:txBody>
      </p:sp>
      <p:pic>
        <p:nvPicPr>
          <p:cNvPr id="3" name="Picture 2" descr="station_3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- 1/2023</a:t>
            </a:r>
          </a:p>
        </p:txBody>
      </p:sp>
      <p:pic>
        <p:nvPicPr>
          <p:cNvPr id="3" name="Picture 2" descr="station_4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- 1/2023</a:t>
            </a:r>
          </a:p>
        </p:txBody>
      </p:sp>
      <p:pic>
        <p:nvPicPr>
          <p:cNvPr id="3" name="Picture 2" descr="station_2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- 1/2023</a:t>
            </a:r>
          </a:p>
        </p:txBody>
      </p:sp>
      <p:pic>
        <p:nvPicPr>
          <p:cNvPr id="3" name="Picture 2" descr="station_3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- 1/2023</a:t>
            </a:r>
          </a:p>
        </p:txBody>
      </p:sp>
      <p:pic>
        <p:nvPicPr>
          <p:cNvPr id="3" name="Picture 2" descr="station_3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- 1/2023</a:t>
            </a:r>
          </a:p>
        </p:txBody>
      </p:sp>
      <p:pic>
        <p:nvPicPr>
          <p:cNvPr id="3" name="Picture 2" descr="station_4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- 1/2023</a:t>
            </a:r>
          </a:p>
        </p:txBody>
      </p:sp>
      <p:pic>
        <p:nvPicPr>
          <p:cNvPr id="3" name="Picture 2" descr="station_2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- 1/2023</a:t>
            </a:r>
          </a:p>
        </p:txBody>
      </p:sp>
      <p:pic>
        <p:nvPicPr>
          <p:cNvPr id="3" name="Picture 2" descr="station_6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- 1/2023</a:t>
            </a:r>
          </a:p>
        </p:txBody>
      </p:sp>
      <p:pic>
        <p:nvPicPr>
          <p:cNvPr id="3" name="Picture 2" descr="station_4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- 1/2023</a:t>
            </a:r>
          </a:p>
        </p:txBody>
      </p:sp>
      <p:pic>
        <p:nvPicPr>
          <p:cNvPr id="3" name="Picture 2" descr="station_6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- 1/2023</a:t>
            </a:r>
          </a:p>
        </p:txBody>
      </p:sp>
      <p:pic>
        <p:nvPicPr>
          <p:cNvPr id="3" name="Picture 2" descr="station_2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- 1/2023</a:t>
            </a:r>
          </a:p>
        </p:txBody>
      </p:sp>
      <p:pic>
        <p:nvPicPr>
          <p:cNvPr id="3" name="Picture 2" descr="station_6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- 1/2023</a:t>
            </a:r>
          </a:p>
        </p:txBody>
      </p:sp>
      <p:pic>
        <p:nvPicPr>
          <p:cNvPr id="3" name="Picture 2" descr="station_2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- 1/2023</a:t>
            </a:r>
          </a:p>
        </p:txBody>
      </p:sp>
      <p:pic>
        <p:nvPicPr>
          <p:cNvPr id="3" name="Picture 2" descr="station_1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- 1/2023</a:t>
            </a:r>
          </a:p>
        </p:txBody>
      </p:sp>
      <p:pic>
        <p:nvPicPr>
          <p:cNvPr id="3" name="Picture 2" descr="station_4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- 1/2023</a:t>
            </a:r>
          </a:p>
        </p:txBody>
      </p:sp>
      <p:pic>
        <p:nvPicPr>
          <p:cNvPr id="3" name="Picture 2" descr="station_6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- 1/2023</a:t>
            </a:r>
          </a:p>
        </p:txBody>
      </p:sp>
      <p:pic>
        <p:nvPicPr>
          <p:cNvPr id="3" name="Picture 2" descr="station_3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- 1/2023</a:t>
            </a:r>
          </a:p>
        </p:txBody>
      </p:sp>
      <p:pic>
        <p:nvPicPr>
          <p:cNvPr id="3" name="Picture 2" descr="station_6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- 1/2023</a:t>
            </a:r>
          </a:p>
        </p:txBody>
      </p:sp>
      <p:pic>
        <p:nvPicPr>
          <p:cNvPr id="3" name="Picture 2" descr="station_6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- 1/2023</a:t>
            </a:r>
          </a:p>
        </p:txBody>
      </p:sp>
      <p:pic>
        <p:nvPicPr>
          <p:cNvPr id="3" name="Picture 2" descr="station_3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- 1/2023</a:t>
            </a:r>
          </a:p>
        </p:txBody>
      </p:sp>
      <p:pic>
        <p:nvPicPr>
          <p:cNvPr id="3" name="Picture 2" descr="station_3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- 1/2023</a:t>
            </a:r>
          </a:p>
        </p:txBody>
      </p:sp>
      <p:pic>
        <p:nvPicPr>
          <p:cNvPr id="3" name="Picture 2" descr="station_4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- 1/2023</a:t>
            </a:r>
          </a:p>
        </p:txBody>
      </p:sp>
      <p:pic>
        <p:nvPicPr>
          <p:cNvPr id="3" name="Picture 2" descr="station_3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- 1/2023</a:t>
            </a:r>
          </a:p>
        </p:txBody>
      </p:sp>
      <p:pic>
        <p:nvPicPr>
          <p:cNvPr id="3" name="Picture 2" descr="station_4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- 1/2023</a:t>
            </a:r>
          </a:p>
        </p:txBody>
      </p:sp>
      <p:pic>
        <p:nvPicPr>
          <p:cNvPr id="3" name="Picture 2" descr="station_2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- 1/2023</a:t>
            </a:r>
          </a:p>
        </p:txBody>
      </p:sp>
      <p:pic>
        <p:nvPicPr>
          <p:cNvPr id="3" name="Picture 2" descr="station_2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- 1/2023</a:t>
            </a:r>
          </a:p>
        </p:txBody>
      </p:sp>
      <p:pic>
        <p:nvPicPr>
          <p:cNvPr id="3" name="Picture 2" descr="station_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- 1/2023</a:t>
            </a:r>
          </a:p>
        </p:txBody>
      </p:sp>
      <p:pic>
        <p:nvPicPr>
          <p:cNvPr id="3" name="Picture 2" descr="station_3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- 1/2023</a:t>
            </a:r>
          </a:p>
        </p:txBody>
      </p:sp>
      <p:pic>
        <p:nvPicPr>
          <p:cNvPr id="3" name="Picture 2" descr="station_2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- 1/2023</a:t>
            </a:r>
          </a:p>
        </p:txBody>
      </p:sp>
      <p:pic>
        <p:nvPicPr>
          <p:cNvPr id="3" name="Picture 2" descr="station_4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- 1/2023</a:t>
            </a:r>
          </a:p>
        </p:txBody>
      </p:sp>
      <p:pic>
        <p:nvPicPr>
          <p:cNvPr id="3" name="Picture 2" descr="station_4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- 1/2023</a:t>
            </a:r>
          </a:p>
        </p:txBody>
      </p:sp>
      <p:pic>
        <p:nvPicPr>
          <p:cNvPr id="3" name="Picture 2" descr="station_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- 1/2023</a:t>
            </a:r>
          </a:p>
        </p:txBody>
      </p:sp>
      <p:pic>
        <p:nvPicPr>
          <p:cNvPr id="3" name="Picture 2" descr="station_2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- 1/2023</a:t>
            </a:r>
          </a:p>
        </p:txBody>
      </p:sp>
      <p:pic>
        <p:nvPicPr>
          <p:cNvPr id="3" name="Picture 2" descr="station_4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- 1/2023</a:t>
            </a:r>
          </a:p>
        </p:txBody>
      </p:sp>
      <p:pic>
        <p:nvPicPr>
          <p:cNvPr id="3" name="Picture 2" descr="station_6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- 1/2023</a:t>
            </a:r>
          </a:p>
        </p:txBody>
      </p:sp>
      <p:pic>
        <p:nvPicPr>
          <p:cNvPr id="3" name="Picture 2" descr="station_1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- 1/2023</a:t>
            </a:r>
          </a:p>
        </p:txBody>
      </p:sp>
      <p:pic>
        <p:nvPicPr>
          <p:cNvPr id="3" name="Picture 2" descr="station_6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- 1/2023</a:t>
            </a:r>
          </a:p>
        </p:txBody>
      </p:sp>
      <p:pic>
        <p:nvPicPr>
          <p:cNvPr id="3" name="Picture 2" descr="station_6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- 1/2023</a:t>
            </a:r>
          </a:p>
        </p:txBody>
      </p:sp>
      <p:pic>
        <p:nvPicPr>
          <p:cNvPr id="3" name="Picture 2" descr="station_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- 1/2023</a:t>
            </a:r>
          </a:p>
        </p:txBody>
      </p:sp>
      <p:pic>
        <p:nvPicPr>
          <p:cNvPr id="3" name="Picture 2" descr="station_6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- 1/2023</a:t>
            </a:r>
          </a:p>
        </p:txBody>
      </p:sp>
      <p:pic>
        <p:nvPicPr>
          <p:cNvPr id="3" name="Picture 2" descr="station_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- 1/2023</a:t>
            </a:r>
          </a:p>
        </p:txBody>
      </p:sp>
      <p:pic>
        <p:nvPicPr>
          <p:cNvPr id="3" name="Picture 2" descr="station_3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- 1/2023</a:t>
            </a:r>
          </a:p>
        </p:txBody>
      </p:sp>
      <p:pic>
        <p:nvPicPr>
          <p:cNvPr id="3" name="Picture 2" descr="station_6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- 1/2023</a:t>
            </a:r>
          </a:p>
        </p:txBody>
      </p:sp>
      <p:pic>
        <p:nvPicPr>
          <p:cNvPr id="3" name="Picture 2" descr="station_2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- 1/2023</a:t>
            </a:r>
          </a:p>
        </p:txBody>
      </p:sp>
      <p:pic>
        <p:nvPicPr>
          <p:cNvPr id="3" name="Picture 2" descr="station_3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- 1/2023</a:t>
            </a:r>
          </a:p>
        </p:txBody>
      </p:sp>
      <p:pic>
        <p:nvPicPr>
          <p:cNvPr id="3" name="Picture 2" descr="station_3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- 1/2023</a:t>
            </a:r>
          </a:p>
        </p:txBody>
      </p:sp>
      <p:pic>
        <p:nvPicPr>
          <p:cNvPr id="3" name="Picture 2" descr="station_1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- 1/2023</a:t>
            </a:r>
          </a:p>
        </p:txBody>
      </p:sp>
      <p:pic>
        <p:nvPicPr>
          <p:cNvPr id="3" name="Picture 2" descr="station_3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- 1/2023</a:t>
            </a:r>
          </a:p>
        </p:txBody>
      </p:sp>
      <p:pic>
        <p:nvPicPr>
          <p:cNvPr id="3" name="Picture 2" descr="station_3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(L-N-Q-R-W-4-5-6 - 1/2023</a:t>
            </a:r>
          </a:p>
        </p:txBody>
      </p:sp>
      <p:pic>
        <p:nvPicPr>
          <p:cNvPr id="3" name="Picture 2" descr="station_6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- 1/2023</a:t>
            </a:r>
          </a:p>
        </p:txBody>
      </p:sp>
      <p:pic>
        <p:nvPicPr>
          <p:cNvPr id="3" name="Picture 2" descr="station_6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- 1/2023</a:t>
            </a:r>
          </a:p>
        </p:txBody>
      </p:sp>
      <p:pic>
        <p:nvPicPr>
          <p:cNvPr id="3" name="Picture 2" descr="station_6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- 1/2023</a:t>
            </a:r>
          </a:p>
        </p:txBody>
      </p:sp>
      <p:pic>
        <p:nvPicPr>
          <p:cNvPr id="3" name="Picture 2" descr="station_4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- 1/2023</a:t>
            </a:r>
          </a:p>
        </p:txBody>
      </p:sp>
      <p:pic>
        <p:nvPicPr>
          <p:cNvPr id="3" name="Picture 2" descr="station_4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- 1/2023</a:t>
            </a:r>
          </a:p>
        </p:txBody>
      </p:sp>
      <p:pic>
        <p:nvPicPr>
          <p:cNvPr id="3" name="Picture 2" descr="station_6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- 1/2023</a:t>
            </a:r>
          </a:p>
        </p:txBody>
      </p:sp>
      <p:pic>
        <p:nvPicPr>
          <p:cNvPr id="3" name="Picture 2" descr="station_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- 1/2023</a:t>
            </a:r>
          </a:p>
        </p:txBody>
      </p:sp>
      <p:pic>
        <p:nvPicPr>
          <p:cNvPr id="3" name="Picture 2" descr="station_3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- 1/2023</a:t>
            </a:r>
          </a:p>
        </p:txBody>
      </p:sp>
      <p:pic>
        <p:nvPicPr>
          <p:cNvPr id="3" name="Picture 2" descr="station_6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- 1/2023</a:t>
            </a:r>
          </a:p>
        </p:txBody>
      </p:sp>
      <p:pic>
        <p:nvPicPr>
          <p:cNvPr id="3" name="Picture 2" descr="station_3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- 1/2023</a:t>
            </a:r>
          </a:p>
        </p:txBody>
      </p:sp>
      <p:pic>
        <p:nvPicPr>
          <p:cNvPr id="3" name="Picture 2" descr="station_4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- 1/2023</a:t>
            </a:r>
          </a:p>
        </p:txBody>
      </p:sp>
      <p:pic>
        <p:nvPicPr>
          <p:cNvPr id="3" name="Picture 2" descr="station_4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- 1/2023</a:t>
            </a:r>
          </a:p>
        </p:txBody>
      </p:sp>
      <p:pic>
        <p:nvPicPr>
          <p:cNvPr id="3" name="Picture 2" descr="station_3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- 1/2023</a:t>
            </a:r>
          </a:p>
        </p:txBody>
      </p:sp>
      <p:pic>
        <p:nvPicPr>
          <p:cNvPr id="3" name="Picture 2" descr="station_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- 1/2023</a:t>
            </a:r>
          </a:p>
        </p:txBody>
      </p:sp>
      <p:pic>
        <p:nvPicPr>
          <p:cNvPr id="3" name="Picture 2" descr="station_4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- 1/2023</a:t>
            </a:r>
          </a:p>
        </p:txBody>
      </p:sp>
      <p:pic>
        <p:nvPicPr>
          <p:cNvPr id="3" name="Picture 2" descr="station_6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- 1/2023</a:t>
            </a:r>
          </a:p>
        </p:txBody>
      </p:sp>
      <p:pic>
        <p:nvPicPr>
          <p:cNvPr id="3" name="Picture 2" descr="station_2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- 1/2023</a:t>
            </a:r>
          </a:p>
        </p:txBody>
      </p:sp>
      <p:pic>
        <p:nvPicPr>
          <p:cNvPr id="3" name="Picture 2" descr="station_6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- 1/2023</a:t>
            </a:r>
          </a:p>
        </p:txBody>
      </p:sp>
      <p:pic>
        <p:nvPicPr>
          <p:cNvPr id="3" name="Picture 2" descr="station_6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- 1/2023</a:t>
            </a:r>
          </a:p>
        </p:txBody>
      </p:sp>
      <p:pic>
        <p:nvPicPr>
          <p:cNvPr id="3" name="Picture 2" descr="station_4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- 1/2023</a:t>
            </a:r>
          </a:p>
        </p:txBody>
      </p:sp>
      <p:pic>
        <p:nvPicPr>
          <p:cNvPr id="3" name="Picture 2" descr="station_1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- 1/2023</a:t>
            </a:r>
          </a:p>
        </p:txBody>
      </p:sp>
      <p:pic>
        <p:nvPicPr>
          <p:cNvPr id="3" name="Picture 2" descr="station_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- 1/2023</a:t>
            </a:r>
          </a:p>
        </p:txBody>
      </p:sp>
      <p:pic>
        <p:nvPicPr>
          <p:cNvPr id="3" name="Picture 2" descr="station_3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- 1/2023</a:t>
            </a:r>
          </a:p>
        </p:txBody>
      </p:sp>
      <p:pic>
        <p:nvPicPr>
          <p:cNvPr id="3" name="Picture 2" descr="station_4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(2-5 - 1/2023</a:t>
            </a:r>
          </a:p>
        </p:txBody>
      </p:sp>
      <p:pic>
        <p:nvPicPr>
          <p:cNvPr id="3" name="Picture 2" descr="station_4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- 1/2023</a:t>
            </a:r>
          </a:p>
        </p:txBody>
      </p:sp>
      <p:pic>
        <p:nvPicPr>
          <p:cNvPr id="3" name="Picture 2" descr="station_4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- 1/2023</a:t>
            </a:r>
          </a:p>
        </p:txBody>
      </p:sp>
      <p:pic>
        <p:nvPicPr>
          <p:cNvPr id="3" name="Picture 2" descr="station_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- 1/2023</a:t>
            </a:r>
          </a:p>
        </p:txBody>
      </p:sp>
      <p:pic>
        <p:nvPicPr>
          <p:cNvPr id="3" name="Picture 2" descr="station_3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- 1/2023</a:t>
            </a:r>
          </a:p>
        </p:txBody>
      </p:sp>
      <p:pic>
        <p:nvPicPr>
          <p:cNvPr id="3" name="Picture 2" descr="station_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- 1/2023</a:t>
            </a:r>
          </a:p>
        </p:txBody>
      </p:sp>
      <p:pic>
        <p:nvPicPr>
          <p:cNvPr id="3" name="Picture 2" descr="station_2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- 1/2023</a:t>
            </a:r>
          </a:p>
        </p:txBody>
      </p:sp>
      <p:pic>
        <p:nvPicPr>
          <p:cNvPr id="3" name="Picture 2" descr="station_3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- 1/2023</a:t>
            </a:r>
          </a:p>
        </p:txBody>
      </p:sp>
      <p:pic>
        <p:nvPicPr>
          <p:cNvPr id="3" name="Picture 2" descr="station_3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- 1/2023</a:t>
            </a:r>
          </a:p>
        </p:txBody>
      </p:sp>
      <p:pic>
        <p:nvPicPr>
          <p:cNvPr id="3" name="Picture 2" descr="station_4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- 1/2023</a:t>
            </a:r>
          </a:p>
        </p:txBody>
      </p:sp>
      <p:pic>
        <p:nvPicPr>
          <p:cNvPr id="3" name="Picture 2" descr="station_4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- 1/2023</a:t>
            </a:r>
          </a:p>
        </p:txBody>
      </p:sp>
      <p:pic>
        <p:nvPicPr>
          <p:cNvPr id="3" name="Picture 2" descr="station_2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- 1/2023</a:t>
            </a:r>
          </a:p>
        </p:txBody>
      </p:sp>
      <p:pic>
        <p:nvPicPr>
          <p:cNvPr id="3" name="Picture 2" descr="station_4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- 1/2023</a:t>
            </a:r>
          </a:p>
        </p:txBody>
      </p:sp>
      <p:pic>
        <p:nvPicPr>
          <p:cNvPr id="3" name="Picture 2" descr="station_4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- 1/2023</a:t>
            </a:r>
          </a:p>
        </p:txBody>
      </p:sp>
      <p:pic>
        <p:nvPicPr>
          <p:cNvPr id="3" name="Picture 2" descr="station_3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- 1/2023</a:t>
            </a:r>
          </a:p>
        </p:txBody>
      </p:sp>
      <p:pic>
        <p:nvPicPr>
          <p:cNvPr id="3" name="Picture 2" descr="station_2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- 1/2023</a:t>
            </a:r>
          </a:p>
        </p:txBody>
      </p:sp>
      <p:pic>
        <p:nvPicPr>
          <p:cNvPr id="3" name="Picture 2" descr="station_4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- 1/2023</a:t>
            </a:r>
          </a:p>
        </p:txBody>
      </p:sp>
      <p:pic>
        <p:nvPicPr>
          <p:cNvPr id="3" name="Picture 2" descr="station_2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- 1/2023</a:t>
            </a:r>
          </a:p>
        </p:txBody>
      </p:sp>
      <p:pic>
        <p:nvPicPr>
          <p:cNvPr id="3" name="Picture 2" descr="station_6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- 1/2023</a:t>
            </a:r>
          </a:p>
        </p:txBody>
      </p:sp>
      <p:pic>
        <p:nvPicPr>
          <p:cNvPr id="3" name="Picture 2" descr="station_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- 1/2023</a:t>
            </a:r>
          </a:p>
        </p:txBody>
      </p:sp>
      <p:pic>
        <p:nvPicPr>
          <p:cNvPr id="3" name="Picture 2" descr="station_3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- 1/2023</a:t>
            </a:r>
          </a:p>
        </p:txBody>
      </p:sp>
      <p:pic>
        <p:nvPicPr>
          <p:cNvPr id="3" name="Picture 2" descr="station_2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- 1/2023</a:t>
            </a:r>
          </a:p>
        </p:txBody>
      </p:sp>
      <p:pic>
        <p:nvPicPr>
          <p:cNvPr id="3" name="Picture 2" descr="station_3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- 1/2023</a:t>
            </a:r>
          </a:p>
        </p:txBody>
      </p:sp>
      <p:pic>
        <p:nvPicPr>
          <p:cNvPr id="3" name="Picture 2" descr="station_1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- 1/2023</a:t>
            </a:r>
          </a:p>
        </p:txBody>
      </p:sp>
      <p:pic>
        <p:nvPicPr>
          <p:cNvPr id="3" name="Picture 2" descr="station_4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- 1/2023</a:t>
            </a:r>
          </a:p>
        </p:txBody>
      </p:sp>
      <p:pic>
        <p:nvPicPr>
          <p:cNvPr id="3" name="Picture 2" descr="station_2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- 1/2023</a:t>
            </a:r>
          </a:p>
        </p:txBody>
      </p:sp>
      <p:pic>
        <p:nvPicPr>
          <p:cNvPr id="3" name="Picture 2" descr="station_4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- 1/2023</a:t>
            </a:r>
          </a:p>
        </p:txBody>
      </p:sp>
      <p:pic>
        <p:nvPicPr>
          <p:cNvPr id="3" name="Picture 2" descr="station_TRAM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- 1/2023</a:t>
            </a:r>
          </a:p>
        </p:txBody>
      </p:sp>
      <p:pic>
        <p:nvPicPr>
          <p:cNvPr id="3" name="Picture 2" descr="station_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- 1/2023</a:t>
            </a:r>
          </a:p>
        </p:txBody>
      </p:sp>
      <p:pic>
        <p:nvPicPr>
          <p:cNvPr id="3" name="Picture 2" descr="station_3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- 1/2023</a:t>
            </a:r>
          </a:p>
        </p:txBody>
      </p:sp>
      <p:pic>
        <p:nvPicPr>
          <p:cNvPr id="3" name="Picture 2" descr="station_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- 1/2023</a:t>
            </a:r>
          </a:p>
        </p:txBody>
      </p:sp>
      <p:pic>
        <p:nvPicPr>
          <p:cNvPr id="3" name="Picture 2" descr="station_3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- 1/2023</a:t>
            </a:r>
          </a:p>
        </p:txBody>
      </p:sp>
      <p:pic>
        <p:nvPicPr>
          <p:cNvPr id="3" name="Picture 2" descr="station_3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- 1/2023</a:t>
            </a:r>
          </a:p>
        </p:txBody>
      </p:sp>
      <p:pic>
        <p:nvPicPr>
          <p:cNvPr id="3" name="Picture 2" descr="station_4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- 1/2023</a:t>
            </a:r>
          </a:p>
        </p:txBody>
      </p:sp>
      <p:pic>
        <p:nvPicPr>
          <p:cNvPr id="3" name="Picture 2" descr="station_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- 1/2023</a:t>
            </a:r>
          </a:p>
        </p:txBody>
      </p:sp>
      <p:pic>
        <p:nvPicPr>
          <p:cNvPr id="3" name="Picture 2" descr="station_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- 1/2023</a:t>
            </a:r>
          </a:p>
        </p:txBody>
      </p:sp>
      <p:pic>
        <p:nvPicPr>
          <p:cNvPr id="3" name="Picture 2" descr="station_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- 1/2023</a:t>
            </a:r>
          </a:p>
        </p:txBody>
      </p:sp>
      <p:pic>
        <p:nvPicPr>
          <p:cNvPr id="3" name="Picture 2" descr="station_3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- 1/2023</a:t>
            </a:r>
          </a:p>
        </p:txBody>
      </p:sp>
      <p:pic>
        <p:nvPicPr>
          <p:cNvPr id="3" name="Picture 2" descr="station_3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- 1/2023</a:t>
            </a:r>
          </a:p>
        </p:txBody>
      </p:sp>
      <p:pic>
        <p:nvPicPr>
          <p:cNvPr id="3" name="Picture 2" descr="station_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- 1/2023</a:t>
            </a:r>
          </a:p>
        </p:txBody>
      </p:sp>
      <p:pic>
        <p:nvPicPr>
          <p:cNvPr id="3" name="Picture 2" descr="station_6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- 1/2023</a:t>
            </a:r>
          </a:p>
        </p:txBody>
      </p:sp>
      <p:pic>
        <p:nvPicPr>
          <p:cNvPr id="3" name="Picture 2" descr="station_2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- 1/2023</a:t>
            </a:r>
          </a:p>
        </p:txBody>
      </p:sp>
      <p:pic>
        <p:nvPicPr>
          <p:cNvPr id="3" name="Picture 2" descr="station_3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- 1/2023</a:t>
            </a:r>
          </a:p>
        </p:txBody>
      </p:sp>
      <p:pic>
        <p:nvPicPr>
          <p:cNvPr id="3" name="Picture 2" descr="station_2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- 1/2023</a:t>
            </a:r>
          </a:p>
        </p:txBody>
      </p:sp>
      <p:pic>
        <p:nvPicPr>
          <p:cNvPr id="3" name="Picture 2" descr="station_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- 1/2023</a:t>
            </a:r>
          </a:p>
        </p:txBody>
      </p:sp>
      <p:pic>
        <p:nvPicPr>
          <p:cNvPr id="3" name="Picture 2" descr="station_TRAM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- 1/2023</a:t>
            </a:r>
          </a:p>
        </p:txBody>
      </p:sp>
      <p:pic>
        <p:nvPicPr>
          <p:cNvPr id="3" name="Picture 2" descr="station_37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- 1/2023</a:t>
            </a:r>
          </a:p>
        </p:txBody>
      </p:sp>
      <p:pic>
        <p:nvPicPr>
          <p:cNvPr id="3" name="Picture 2" descr="station_4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- 1/2023</a:t>
            </a:r>
          </a:p>
        </p:txBody>
      </p:sp>
      <p:pic>
        <p:nvPicPr>
          <p:cNvPr id="3" name="Picture 2" descr="station_2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- 1/2023</a:t>
            </a:r>
          </a:p>
        </p:txBody>
      </p:sp>
      <p:pic>
        <p:nvPicPr>
          <p:cNvPr id="3" name="Picture 2" descr="station_3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- 1/2023</a:t>
            </a:r>
          </a:p>
        </p:txBody>
      </p:sp>
      <p:pic>
        <p:nvPicPr>
          <p:cNvPr id="3" name="Picture 2" descr="station_4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- 1/2023</a:t>
            </a:r>
          </a:p>
        </p:txBody>
      </p:sp>
      <p:pic>
        <p:nvPicPr>
          <p:cNvPr id="3" name="Picture 2" descr="station_2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- 1/2023</a:t>
            </a:r>
          </a:p>
        </p:txBody>
      </p:sp>
      <p:pic>
        <p:nvPicPr>
          <p:cNvPr id="3" name="Picture 2" descr="station_3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- 1/2023</a:t>
            </a:r>
          </a:p>
        </p:txBody>
      </p:sp>
      <p:pic>
        <p:nvPicPr>
          <p:cNvPr id="3" name="Picture 2" descr="station_6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- 1/2023</a:t>
            </a:r>
          </a:p>
        </p:txBody>
      </p:sp>
      <p:pic>
        <p:nvPicPr>
          <p:cNvPr id="3" name="Picture 2" descr="station_2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- 1/2023</a:t>
            </a:r>
          </a:p>
        </p:txBody>
      </p:sp>
      <p:pic>
        <p:nvPicPr>
          <p:cNvPr id="3" name="Picture 2" descr="station_4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- 1/2023</a:t>
            </a:r>
          </a:p>
        </p:txBody>
      </p:sp>
      <p:pic>
        <p:nvPicPr>
          <p:cNvPr id="3" name="Picture 2" descr="station_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- 1/2023</a:t>
            </a:r>
          </a:p>
        </p:txBody>
      </p:sp>
      <p:pic>
        <p:nvPicPr>
          <p:cNvPr id="3" name="Picture 2" descr="station_4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- 1/2023</a:t>
            </a:r>
          </a:p>
        </p:txBody>
      </p:sp>
      <p:pic>
        <p:nvPicPr>
          <p:cNvPr id="3" name="Picture 2" descr="station_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- 1/2023</a:t>
            </a:r>
          </a:p>
        </p:txBody>
      </p:sp>
      <p:pic>
        <p:nvPicPr>
          <p:cNvPr id="3" name="Picture 2" descr="station_2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- 1/2023</a:t>
            </a:r>
          </a:p>
        </p:txBody>
      </p:sp>
      <p:pic>
        <p:nvPicPr>
          <p:cNvPr id="3" name="Picture 2" descr="station_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- 1/2023</a:t>
            </a:r>
          </a:p>
        </p:txBody>
      </p:sp>
      <p:pic>
        <p:nvPicPr>
          <p:cNvPr id="3" name="Picture 2" descr="station_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- 1/2023</a:t>
            </a:r>
          </a:p>
        </p:txBody>
      </p:sp>
      <p:pic>
        <p:nvPicPr>
          <p:cNvPr id="3" name="Picture 2" descr="station_2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- 1/2023</a:t>
            </a:r>
          </a:p>
        </p:txBody>
      </p:sp>
      <p:pic>
        <p:nvPicPr>
          <p:cNvPr id="3" name="Picture 2" descr="station_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- 1/2023</a:t>
            </a:r>
          </a:p>
        </p:txBody>
      </p:sp>
      <p:pic>
        <p:nvPicPr>
          <p:cNvPr id="3" name="Picture 2" descr="station_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- 1/2023</a:t>
            </a:r>
          </a:p>
        </p:txBody>
      </p:sp>
      <p:pic>
        <p:nvPicPr>
          <p:cNvPr id="3" name="Picture 2" descr="station_4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- 1/2023</a:t>
            </a:r>
          </a:p>
        </p:txBody>
      </p:sp>
      <p:pic>
        <p:nvPicPr>
          <p:cNvPr id="3" name="Picture 2" descr="station_2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- 1/2023</a:t>
            </a:r>
          </a:p>
        </p:txBody>
      </p:sp>
      <p:pic>
        <p:nvPicPr>
          <p:cNvPr id="3" name="Picture 2" descr="station_6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- 1/2023</a:t>
            </a:r>
          </a:p>
        </p:txBody>
      </p:sp>
      <p:pic>
        <p:nvPicPr>
          <p:cNvPr id="3" name="Picture 2" descr="station_2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- 1/2023</a:t>
            </a:r>
          </a:p>
        </p:txBody>
      </p:sp>
      <p:pic>
        <p:nvPicPr>
          <p:cNvPr id="3" name="Picture 2" descr="station_2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- 1/2023</a:t>
            </a:r>
          </a:p>
        </p:txBody>
      </p:sp>
      <p:pic>
        <p:nvPicPr>
          <p:cNvPr id="3" name="Picture 2" descr="station_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- 1/2023</a:t>
            </a:r>
          </a:p>
        </p:txBody>
      </p:sp>
      <p:pic>
        <p:nvPicPr>
          <p:cNvPr id="3" name="Picture 2" descr="station_4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- 1/2023</a:t>
            </a:r>
          </a:p>
        </p:txBody>
      </p:sp>
      <p:pic>
        <p:nvPicPr>
          <p:cNvPr id="3" name="Picture 2" descr="station_6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- 1/2023</a:t>
            </a:r>
          </a:p>
        </p:txBody>
      </p:sp>
      <p:pic>
        <p:nvPicPr>
          <p:cNvPr id="3" name="Picture 2" descr="station_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- 1/2023</a:t>
            </a:r>
          </a:p>
        </p:txBody>
      </p:sp>
      <p:pic>
        <p:nvPicPr>
          <p:cNvPr id="3" name="Picture 2" descr="station_4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- 1/2023</a:t>
            </a:r>
          </a:p>
        </p:txBody>
      </p:sp>
      <p:pic>
        <p:nvPicPr>
          <p:cNvPr id="3" name="Picture 2" descr="station_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- 1/2023</a:t>
            </a:r>
          </a:p>
        </p:txBody>
      </p:sp>
      <p:pic>
        <p:nvPicPr>
          <p:cNvPr id="3" name="Picture 2" descr="station_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- 1/2023</a:t>
            </a:r>
          </a:p>
        </p:txBody>
      </p:sp>
      <p:pic>
        <p:nvPicPr>
          <p:cNvPr id="3" name="Picture 2" descr="station_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- 1/2023</a:t>
            </a:r>
          </a:p>
        </p:txBody>
      </p:sp>
      <p:pic>
        <p:nvPicPr>
          <p:cNvPr id="3" name="Picture 2" descr="station_2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- 1/2023</a:t>
            </a:r>
          </a:p>
        </p:txBody>
      </p:sp>
      <p:pic>
        <p:nvPicPr>
          <p:cNvPr id="3" name="Picture 2" descr="station_2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- 1/2023</a:t>
            </a:r>
          </a:p>
        </p:txBody>
      </p:sp>
      <p:pic>
        <p:nvPicPr>
          <p:cNvPr id="3" name="Picture 2" descr="station_6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- 1/2023</a:t>
            </a:r>
          </a:p>
        </p:txBody>
      </p:sp>
      <p:pic>
        <p:nvPicPr>
          <p:cNvPr id="3" name="Picture 2" descr="station_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- 1/2023</a:t>
            </a:r>
          </a:p>
        </p:txBody>
      </p:sp>
      <p:pic>
        <p:nvPicPr>
          <p:cNvPr id="3" name="Picture 2" descr="station_6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- 1/2023</a:t>
            </a:r>
          </a:p>
        </p:txBody>
      </p:sp>
      <p:pic>
        <p:nvPicPr>
          <p:cNvPr id="3" name="Picture 2" descr="station_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- 1/2023</a:t>
            </a:r>
          </a:p>
        </p:txBody>
      </p:sp>
      <p:pic>
        <p:nvPicPr>
          <p:cNvPr id="3" name="Picture 2" descr="station_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- 1/2023</a:t>
            </a:r>
          </a:p>
        </p:txBody>
      </p:sp>
      <p:pic>
        <p:nvPicPr>
          <p:cNvPr id="3" name="Picture 2" descr="station_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- 1/2023</a:t>
            </a:r>
          </a:p>
        </p:txBody>
      </p:sp>
      <p:pic>
        <p:nvPicPr>
          <p:cNvPr id="3" name="Picture 2" descr="station_3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- 1/2023</a:t>
            </a:r>
          </a:p>
        </p:txBody>
      </p:sp>
      <p:pic>
        <p:nvPicPr>
          <p:cNvPr id="3" name="Picture 2" descr="station_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- 1/2023</a:t>
            </a:r>
          </a:p>
        </p:txBody>
      </p:sp>
      <p:pic>
        <p:nvPicPr>
          <p:cNvPr id="3" name="Picture 2" descr="station_2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- 1/2023</a:t>
            </a:r>
          </a:p>
        </p:txBody>
      </p:sp>
      <p:pic>
        <p:nvPicPr>
          <p:cNvPr id="3" name="Picture 2" descr="station_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(N-Q-R-W-S-1-2-3 - 1/2023</a:t>
            </a:r>
          </a:p>
        </p:txBody>
      </p:sp>
      <p:pic>
        <p:nvPicPr>
          <p:cNvPr id="3" name="Picture 2" descr="station_6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- 1/2023</a:t>
            </a:r>
          </a:p>
        </p:txBody>
      </p:sp>
      <p:pic>
        <p:nvPicPr>
          <p:cNvPr id="3" name="Picture 2" descr="station_6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- 1/2023</a:t>
            </a:r>
          </a:p>
        </p:txBody>
      </p:sp>
      <p:pic>
        <p:nvPicPr>
          <p:cNvPr id="3" name="Picture 2" descr="station_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- 1/2023</a:t>
            </a:r>
          </a:p>
        </p:txBody>
      </p:sp>
      <p:pic>
        <p:nvPicPr>
          <p:cNvPr id="3" name="Picture 2" descr="station_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- 1/2023</a:t>
            </a:r>
          </a:p>
        </p:txBody>
      </p:sp>
      <p:pic>
        <p:nvPicPr>
          <p:cNvPr id="3" name="Picture 2" descr="station_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- 1/2023</a:t>
            </a:r>
          </a:p>
        </p:txBody>
      </p:sp>
      <p:pic>
        <p:nvPicPr>
          <p:cNvPr id="3" name="Picture 2" descr="station_2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- 1/2023</a:t>
            </a:r>
          </a:p>
        </p:txBody>
      </p:sp>
      <p:pic>
        <p:nvPicPr>
          <p:cNvPr id="3" name="Picture 2" descr="station_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- 1/2023</a:t>
            </a:r>
          </a:p>
        </p:txBody>
      </p:sp>
      <p:pic>
        <p:nvPicPr>
          <p:cNvPr id="3" name="Picture 2" descr="station_1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(4-5 - 1/2023</a:t>
            </a:r>
          </a:p>
        </p:txBody>
      </p:sp>
      <p:pic>
        <p:nvPicPr>
          <p:cNvPr id="3" name="Picture 2" descr="station_6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- 1/2023</a:t>
            </a:r>
          </a:p>
        </p:txBody>
      </p:sp>
      <p:pic>
        <p:nvPicPr>
          <p:cNvPr id="3" name="Picture 2" descr="station_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- 1/2023</a:t>
            </a:r>
          </a:p>
        </p:txBody>
      </p:sp>
      <p:pic>
        <p:nvPicPr>
          <p:cNvPr id="3" name="Picture 2" descr="station_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- 1/2023</a:t>
            </a:r>
          </a:p>
        </p:txBody>
      </p:sp>
      <p:pic>
        <p:nvPicPr>
          <p:cNvPr id="3" name="Picture 2" descr="station_6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- 1/2023</a:t>
            </a:r>
          </a:p>
        </p:txBody>
      </p:sp>
      <p:pic>
        <p:nvPicPr>
          <p:cNvPr id="3" name="Picture 2" descr="station_5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- 1/2023</a:t>
            </a:r>
          </a:p>
        </p:txBody>
      </p:sp>
      <p:pic>
        <p:nvPicPr>
          <p:cNvPr id="3" name="Picture 2" descr="station_2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- 1/2023</a:t>
            </a:r>
          </a:p>
        </p:txBody>
      </p:sp>
      <p:pic>
        <p:nvPicPr>
          <p:cNvPr id="3" name="Picture 2" descr="station_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- 1/2023</a:t>
            </a:r>
          </a:p>
        </p:txBody>
      </p:sp>
      <p:pic>
        <p:nvPicPr>
          <p:cNvPr id="3" name="Picture 2" descr="station_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- 1/2023</a:t>
            </a:r>
          </a:p>
        </p:txBody>
      </p:sp>
      <p:pic>
        <p:nvPicPr>
          <p:cNvPr id="3" name="Picture 2" descr="station_2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- 1/2023</a:t>
            </a:r>
          </a:p>
        </p:txBody>
      </p:sp>
      <p:pic>
        <p:nvPicPr>
          <p:cNvPr id="3" name="Picture 2" descr="station_6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- 1/2023</a:t>
            </a:r>
          </a:p>
        </p:txBody>
      </p:sp>
      <p:pic>
        <p:nvPicPr>
          <p:cNvPr id="3" name="Picture 2" descr="station_2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- 1/2023</a:t>
            </a:r>
          </a:p>
        </p:txBody>
      </p:sp>
      <p:pic>
        <p:nvPicPr>
          <p:cNvPr id="3" name="Picture 2" descr="station_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- 1/2023</a:t>
            </a:r>
          </a:p>
        </p:txBody>
      </p:sp>
      <p:pic>
        <p:nvPicPr>
          <p:cNvPr id="3" name="Picture 2" descr="station_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- 1/2023</a:t>
            </a:r>
          </a:p>
        </p:txBody>
      </p:sp>
      <p:pic>
        <p:nvPicPr>
          <p:cNvPr id="3" name="Picture 2" descr="station_61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- 1/2023</a:t>
            </a:r>
          </a:p>
        </p:txBody>
      </p:sp>
      <p:pic>
        <p:nvPicPr>
          <p:cNvPr id="3" name="Picture 2" descr="station_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- 1/2023</a:t>
            </a:r>
          </a:p>
        </p:txBody>
      </p:sp>
      <p:pic>
        <p:nvPicPr>
          <p:cNvPr id="3" name="Picture 2" descr="station_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- 1/2023</a:t>
            </a:r>
          </a:p>
        </p:txBody>
      </p:sp>
      <p:pic>
        <p:nvPicPr>
          <p:cNvPr id="3" name="Picture 2" descr="station_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- 1/2023</a:t>
            </a:r>
          </a:p>
        </p:txBody>
      </p:sp>
      <p:pic>
        <p:nvPicPr>
          <p:cNvPr id="3" name="Picture 2" descr="station_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- 1/2023</a:t>
            </a:r>
          </a:p>
        </p:txBody>
      </p:sp>
      <p:pic>
        <p:nvPicPr>
          <p:cNvPr id="3" name="Picture 2" descr="station_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- 1/2023</a:t>
            </a:r>
          </a:p>
        </p:txBody>
      </p:sp>
      <p:pic>
        <p:nvPicPr>
          <p:cNvPr id="3" name="Picture 2" descr="station_5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- 1/2023</a:t>
            </a:r>
          </a:p>
        </p:txBody>
      </p:sp>
      <p:pic>
        <p:nvPicPr>
          <p:cNvPr id="3" name="Picture 2" descr="station_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- 1/2023</a:t>
            </a:r>
          </a:p>
        </p:txBody>
      </p:sp>
      <p:pic>
        <p:nvPicPr>
          <p:cNvPr id="3" name="Picture 2" descr="station_1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- 1/2023</a:t>
            </a:r>
          </a:p>
        </p:txBody>
      </p:sp>
      <p:pic>
        <p:nvPicPr>
          <p:cNvPr id="3" name="Picture 2" descr="station_2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- 1/2023</a:t>
            </a:r>
          </a:p>
        </p:txBody>
      </p:sp>
      <p:pic>
        <p:nvPicPr>
          <p:cNvPr id="3" name="Picture 2" descr="station_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- 1/2023</a:t>
            </a:r>
          </a:p>
        </p:txBody>
      </p:sp>
      <p:pic>
        <p:nvPicPr>
          <p:cNvPr id="3" name="Picture 2" descr="station_4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- 1/2023</a:t>
            </a:r>
          </a:p>
        </p:txBody>
      </p:sp>
      <p:pic>
        <p:nvPicPr>
          <p:cNvPr id="3" name="Picture 2" descr="station_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- 1/2023</a:t>
            </a:r>
          </a:p>
        </p:txBody>
      </p:sp>
      <p:pic>
        <p:nvPicPr>
          <p:cNvPr id="3" name="Picture 2" descr="station_3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- 1/2023</a:t>
            </a:r>
          </a:p>
        </p:txBody>
      </p:sp>
      <p:pic>
        <p:nvPicPr>
          <p:cNvPr id="3" name="Picture 2" descr="station_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- 1/2023</a:t>
            </a:r>
          </a:p>
        </p:txBody>
      </p:sp>
      <p:pic>
        <p:nvPicPr>
          <p:cNvPr id="3" name="Picture 2" descr="station_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- 1/2023</a:t>
            </a:r>
          </a:p>
        </p:txBody>
      </p:sp>
      <p:pic>
        <p:nvPicPr>
          <p:cNvPr id="3" name="Picture 2" descr="station_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- 1/2023</a:t>
            </a:r>
          </a:p>
        </p:txBody>
      </p:sp>
      <p:pic>
        <p:nvPicPr>
          <p:cNvPr id="3" name="Picture 2" descr="station_4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- 1/2023</a:t>
            </a:r>
          </a:p>
        </p:txBody>
      </p:sp>
      <p:pic>
        <p:nvPicPr>
          <p:cNvPr id="3" name="Picture 2" descr="station_3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- 1/2023</a:t>
            </a:r>
          </a:p>
        </p:txBody>
      </p:sp>
      <p:pic>
        <p:nvPicPr>
          <p:cNvPr id="3" name="Picture 2" descr="station_3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- 1/2023</a:t>
            </a:r>
          </a:p>
        </p:txBody>
      </p:sp>
      <p:pic>
        <p:nvPicPr>
          <p:cNvPr id="3" name="Picture 2" descr="station_4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- 1/2023</a:t>
            </a:r>
          </a:p>
        </p:txBody>
      </p:sp>
      <p:pic>
        <p:nvPicPr>
          <p:cNvPr id="3" name="Picture 2" descr="station_4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- 1/2023</a:t>
            </a:r>
          </a:p>
        </p:txBody>
      </p:sp>
      <p:pic>
        <p:nvPicPr>
          <p:cNvPr id="3" name="Picture 2" descr="station_3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- 1/2023</a:t>
            </a:r>
          </a:p>
        </p:txBody>
      </p:sp>
      <p:pic>
        <p:nvPicPr>
          <p:cNvPr id="3" name="Picture 2" descr="station_3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- 1/2023</a:t>
            </a:r>
          </a:p>
        </p:txBody>
      </p:sp>
      <p:pic>
        <p:nvPicPr>
          <p:cNvPr id="3" name="Picture 2" descr="station_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- 1/2023</a:t>
            </a:r>
          </a:p>
        </p:txBody>
      </p:sp>
      <p:pic>
        <p:nvPicPr>
          <p:cNvPr id="3" name="Picture 2" descr="station_4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- 1/2023</a:t>
            </a:r>
          </a:p>
        </p:txBody>
      </p:sp>
      <p:pic>
        <p:nvPicPr>
          <p:cNvPr id="3" name="Picture 2" descr="station_4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- 1/2023</a:t>
            </a:r>
          </a:p>
        </p:txBody>
      </p:sp>
      <p:pic>
        <p:nvPicPr>
          <p:cNvPr id="3" name="Picture 2" descr="station_4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- 1/2023</a:t>
            </a:r>
          </a:p>
        </p:txBody>
      </p:sp>
      <p:pic>
        <p:nvPicPr>
          <p:cNvPr id="3" name="Picture 2" descr="station_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- 1/2023</a:t>
            </a:r>
          </a:p>
        </p:txBody>
      </p:sp>
      <p:pic>
        <p:nvPicPr>
          <p:cNvPr id="3" name="Picture 2" descr="station_4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- 1/2023</a:t>
            </a:r>
          </a:p>
        </p:txBody>
      </p:sp>
      <p:pic>
        <p:nvPicPr>
          <p:cNvPr id="3" name="Picture 2" descr="station_3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- 1/2023</a:t>
            </a:r>
          </a:p>
        </p:txBody>
      </p:sp>
      <p:pic>
        <p:nvPicPr>
          <p:cNvPr id="3" name="Picture 2" descr="station_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- 1/2023</a:t>
            </a:r>
          </a:p>
        </p:txBody>
      </p:sp>
      <p:pic>
        <p:nvPicPr>
          <p:cNvPr id="3" name="Picture 2" descr="station_3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- 1/2023</a:t>
            </a:r>
          </a:p>
        </p:txBody>
      </p:sp>
      <p:pic>
        <p:nvPicPr>
          <p:cNvPr id="3" name="Picture 2" descr="station_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- 1/2023</a:t>
            </a:r>
          </a:p>
        </p:txBody>
      </p:sp>
      <p:pic>
        <p:nvPicPr>
          <p:cNvPr id="3" name="Picture 2" descr="station_4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- 1/2023</a:t>
            </a:r>
          </a:p>
        </p:txBody>
      </p:sp>
      <p:pic>
        <p:nvPicPr>
          <p:cNvPr id="3" name="Picture 2" descr="station_3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- 1/2023</a:t>
            </a:r>
          </a:p>
        </p:txBody>
      </p:sp>
      <p:pic>
        <p:nvPicPr>
          <p:cNvPr id="3" name="Picture 2" descr="station_2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- 1/2023</a:t>
            </a:r>
          </a:p>
        </p:txBody>
      </p:sp>
      <p:pic>
        <p:nvPicPr>
          <p:cNvPr id="3" name="Picture 2" descr="station_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- 1/2023</a:t>
            </a:r>
          </a:p>
        </p:txBody>
      </p:sp>
      <p:pic>
        <p:nvPicPr>
          <p:cNvPr id="3" name="Picture 2" descr="station_4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- 1/2023</a:t>
            </a:r>
          </a:p>
        </p:txBody>
      </p:sp>
      <p:pic>
        <p:nvPicPr>
          <p:cNvPr id="3" name="Picture 2" descr="station_3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- 1/2023</a:t>
            </a:r>
          </a:p>
        </p:txBody>
      </p:sp>
      <p:pic>
        <p:nvPicPr>
          <p:cNvPr id="3" name="Picture 2" descr="station_2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- 1/2023</a:t>
            </a:r>
          </a:p>
        </p:txBody>
      </p:sp>
      <p:pic>
        <p:nvPicPr>
          <p:cNvPr id="3" name="Picture 2" descr="station_2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- 1/2023</a:t>
            </a:r>
          </a:p>
        </p:txBody>
      </p:sp>
      <p:pic>
        <p:nvPicPr>
          <p:cNvPr id="3" name="Picture 2" descr="station_4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- 1/2023</a:t>
            </a:r>
          </a:p>
        </p:txBody>
      </p:sp>
      <p:pic>
        <p:nvPicPr>
          <p:cNvPr id="3" name="Picture 2" descr="station_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- 1/2023</a:t>
            </a:r>
          </a:p>
        </p:txBody>
      </p:sp>
      <p:pic>
        <p:nvPicPr>
          <p:cNvPr id="3" name="Picture 2" descr="station_2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- 1/2023</a:t>
            </a:r>
          </a:p>
        </p:txBody>
      </p:sp>
      <p:pic>
        <p:nvPicPr>
          <p:cNvPr id="3" name="Picture 2" descr="station_3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- 1/2023</a:t>
            </a:r>
          </a:p>
        </p:txBody>
      </p:sp>
      <p:pic>
        <p:nvPicPr>
          <p:cNvPr id="3" name="Picture 2" descr="station_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- 1/2023</a:t>
            </a:r>
          </a:p>
        </p:txBody>
      </p:sp>
      <p:pic>
        <p:nvPicPr>
          <p:cNvPr id="3" name="Picture 2" descr="station_2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- 1/2023</a:t>
            </a:r>
          </a:p>
        </p:txBody>
      </p:sp>
      <p:pic>
        <p:nvPicPr>
          <p:cNvPr id="3" name="Picture 2" descr="station_4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- 1/2023</a:t>
            </a:r>
          </a:p>
        </p:txBody>
      </p:sp>
      <p:pic>
        <p:nvPicPr>
          <p:cNvPr id="3" name="Picture 2" descr="station_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- 1/2023</a:t>
            </a:r>
          </a:p>
        </p:txBody>
      </p:sp>
      <p:pic>
        <p:nvPicPr>
          <p:cNvPr id="3" name="Picture 2" descr="station_4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- 1/2023</a:t>
            </a:r>
          </a:p>
        </p:txBody>
      </p:sp>
      <p:pic>
        <p:nvPicPr>
          <p:cNvPr id="3" name="Picture 2" descr="station_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- 1/2023</a:t>
            </a:r>
          </a:p>
        </p:txBody>
      </p:sp>
      <p:pic>
        <p:nvPicPr>
          <p:cNvPr id="3" name="Picture 2" descr="station_3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- 1/2023</a:t>
            </a:r>
          </a:p>
        </p:txBody>
      </p:sp>
      <p:pic>
        <p:nvPicPr>
          <p:cNvPr id="3" name="Picture 2" descr="station_3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- 1/2023</a:t>
            </a:r>
          </a:p>
        </p:txBody>
      </p:sp>
      <p:pic>
        <p:nvPicPr>
          <p:cNvPr id="3" name="Picture 2" descr="station_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- 1/2023</a:t>
            </a:r>
          </a:p>
        </p:txBody>
      </p:sp>
      <p:pic>
        <p:nvPicPr>
          <p:cNvPr id="3" name="Picture 2" descr="station_2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- 1/2023</a:t>
            </a:r>
          </a:p>
        </p:txBody>
      </p:sp>
      <p:pic>
        <p:nvPicPr>
          <p:cNvPr id="3" name="Picture 2" descr="station_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- 1/2023</a:t>
            </a:r>
          </a:p>
        </p:txBody>
      </p:sp>
      <p:pic>
        <p:nvPicPr>
          <p:cNvPr id="3" name="Picture 2" descr="station_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- 1/2023</a:t>
            </a:r>
          </a:p>
        </p:txBody>
      </p:sp>
      <p:pic>
        <p:nvPicPr>
          <p:cNvPr id="3" name="Picture 2" descr="station_2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- 1/2023</a:t>
            </a:r>
          </a:p>
        </p:txBody>
      </p:sp>
      <p:pic>
        <p:nvPicPr>
          <p:cNvPr id="3" name="Picture 2" descr="station_2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- 1/2023</a:t>
            </a:r>
          </a:p>
        </p:txBody>
      </p:sp>
      <p:pic>
        <p:nvPicPr>
          <p:cNvPr id="3" name="Picture 2" descr="station_4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- 1/2023</a:t>
            </a:r>
          </a:p>
        </p:txBody>
      </p:sp>
      <p:pic>
        <p:nvPicPr>
          <p:cNvPr id="3" name="Picture 2" descr="station_3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- 1/2023</a:t>
            </a:r>
          </a:p>
        </p:txBody>
      </p:sp>
      <p:pic>
        <p:nvPicPr>
          <p:cNvPr id="3" name="Picture 2" descr="station_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- 1/2023</a:t>
            </a:r>
          </a:p>
        </p:txBody>
      </p:sp>
      <p:pic>
        <p:nvPicPr>
          <p:cNvPr id="3" name="Picture 2" descr="station_1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- 1/2023</a:t>
            </a:r>
          </a:p>
        </p:txBody>
      </p:sp>
      <p:pic>
        <p:nvPicPr>
          <p:cNvPr id="3" name="Picture 2" descr="station_2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- 1/2023</a:t>
            </a:r>
          </a:p>
        </p:txBody>
      </p:sp>
      <p:pic>
        <p:nvPicPr>
          <p:cNvPr id="3" name="Picture 2" descr="station_3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- 1/2023</a:t>
            </a:r>
          </a:p>
        </p:txBody>
      </p:sp>
      <p:pic>
        <p:nvPicPr>
          <p:cNvPr id="3" name="Picture 2" descr="station_2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- 1/2023</a:t>
            </a:r>
          </a:p>
        </p:txBody>
      </p:sp>
      <p:pic>
        <p:nvPicPr>
          <p:cNvPr id="3" name="Picture 2" descr="station_7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- 1/2023</a:t>
            </a:r>
          </a:p>
        </p:txBody>
      </p:sp>
      <p:pic>
        <p:nvPicPr>
          <p:cNvPr id="3" name="Picture 2" descr="station_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- 1/2023</a:t>
            </a:r>
          </a:p>
        </p:txBody>
      </p:sp>
      <p:pic>
        <p:nvPicPr>
          <p:cNvPr id="3" name="Picture 2" descr="station_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- 1/2023</a:t>
            </a:r>
          </a:p>
        </p:txBody>
      </p:sp>
      <p:pic>
        <p:nvPicPr>
          <p:cNvPr id="3" name="Picture 2" descr="station_4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- 1/2023</a:t>
            </a:r>
          </a:p>
        </p:txBody>
      </p:sp>
      <p:pic>
        <p:nvPicPr>
          <p:cNvPr id="3" name="Picture 2" descr="station_4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- 1/2023</a:t>
            </a:r>
          </a:p>
        </p:txBody>
      </p:sp>
      <p:pic>
        <p:nvPicPr>
          <p:cNvPr id="3" name="Picture 2" descr="station_3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- 1/2023</a:t>
            </a:r>
          </a:p>
        </p:txBody>
      </p:sp>
      <p:pic>
        <p:nvPicPr>
          <p:cNvPr id="3" name="Picture 2" descr="station_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- 1/2023</a:t>
            </a:r>
          </a:p>
        </p:txBody>
      </p:sp>
      <p:pic>
        <p:nvPicPr>
          <p:cNvPr id="3" name="Picture 2" descr="station_3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- 1/2023</a:t>
            </a:r>
          </a:p>
        </p:txBody>
      </p:sp>
      <p:pic>
        <p:nvPicPr>
          <p:cNvPr id="3" name="Picture 2" descr="station_2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- 1/2023</a:t>
            </a:r>
          </a:p>
        </p:txBody>
      </p:sp>
      <p:pic>
        <p:nvPicPr>
          <p:cNvPr id="3" name="Picture 2" descr="station_3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- 1/2023</a:t>
            </a:r>
          </a:p>
        </p:txBody>
      </p:sp>
      <p:pic>
        <p:nvPicPr>
          <p:cNvPr id="3" name="Picture 2" descr="station_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- 1/2023</a:t>
            </a:r>
          </a:p>
        </p:txBody>
      </p:sp>
      <p:pic>
        <p:nvPicPr>
          <p:cNvPr id="3" name="Picture 2" descr="station_2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- 1/2023</a:t>
            </a:r>
          </a:p>
        </p:txBody>
      </p:sp>
      <p:pic>
        <p:nvPicPr>
          <p:cNvPr id="3" name="Picture 2" descr="station_3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- 1/2023</a:t>
            </a:r>
          </a:p>
        </p:txBody>
      </p:sp>
      <p:pic>
        <p:nvPicPr>
          <p:cNvPr id="3" name="Picture 2" descr="station_3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- 1/2023</a:t>
            </a:r>
          </a:p>
        </p:txBody>
      </p:sp>
      <p:pic>
        <p:nvPicPr>
          <p:cNvPr id="3" name="Picture 2" descr="station_2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- 1/2023</a:t>
            </a:r>
          </a:p>
        </p:txBody>
      </p:sp>
      <p:pic>
        <p:nvPicPr>
          <p:cNvPr id="3" name="Picture 2" descr="station_2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- 1/2023</a:t>
            </a:r>
          </a:p>
        </p:txBody>
      </p:sp>
      <p:pic>
        <p:nvPicPr>
          <p:cNvPr id="3" name="Picture 2" descr="station_6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- 1/2023</a:t>
            </a:r>
          </a:p>
        </p:txBody>
      </p:sp>
      <p:pic>
        <p:nvPicPr>
          <p:cNvPr id="3" name="Picture 2" descr="station_2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- 1/2023</a:t>
            </a:r>
          </a:p>
        </p:txBody>
      </p:sp>
      <p:pic>
        <p:nvPicPr>
          <p:cNvPr id="3" name="Picture 2" descr="station_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- 1/2023</a:t>
            </a:r>
          </a:p>
        </p:txBody>
      </p:sp>
      <p:pic>
        <p:nvPicPr>
          <p:cNvPr id="3" name="Picture 2" descr="station_3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- 1/2023</a:t>
            </a:r>
          </a:p>
        </p:txBody>
      </p:sp>
      <p:pic>
        <p:nvPicPr>
          <p:cNvPr id="3" name="Picture 2" descr="station_3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- 1/2023</a:t>
            </a:r>
          </a:p>
        </p:txBody>
      </p:sp>
      <p:pic>
        <p:nvPicPr>
          <p:cNvPr id="3" name="Picture 2" descr="station_4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- 1/2023</a:t>
            </a:r>
          </a:p>
        </p:txBody>
      </p:sp>
      <p:pic>
        <p:nvPicPr>
          <p:cNvPr id="3" name="Picture 2" descr="station_4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- 1/2023</a:t>
            </a:r>
          </a:p>
        </p:txBody>
      </p:sp>
      <p:pic>
        <p:nvPicPr>
          <p:cNvPr id="3" name="Picture 2" descr="station_2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- 1/2023</a:t>
            </a:r>
          </a:p>
        </p:txBody>
      </p:sp>
      <p:pic>
        <p:nvPicPr>
          <p:cNvPr id="3" name="Picture 2" descr="station_4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- 1/2023</a:t>
            </a:r>
          </a:p>
        </p:txBody>
      </p:sp>
      <p:pic>
        <p:nvPicPr>
          <p:cNvPr id="3" name="Picture 2" descr="station_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- 1/2023</a:t>
            </a:r>
          </a:p>
        </p:txBody>
      </p:sp>
      <p:pic>
        <p:nvPicPr>
          <p:cNvPr id="3" name="Picture 2" descr="station_2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- 1/2023</a:t>
            </a:r>
          </a:p>
        </p:txBody>
      </p:sp>
      <p:pic>
        <p:nvPicPr>
          <p:cNvPr id="3" name="Picture 2" descr="station_5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- 1/2023</a:t>
            </a:r>
          </a:p>
        </p:txBody>
      </p:sp>
      <p:pic>
        <p:nvPicPr>
          <p:cNvPr id="3" name="Picture 2" descr="station_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- 1/2023</a:t>
            </a:r>
          </a:p>
        </p:txBody>
      </p:sp>
      <p:pic>
        <p:nvPicPr>
          <p:cNvPr id="3" name="Picture 2" descr="station_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(2 - 1/2023</a:t>
            </a:r>
          </a:p>
        </p:txBody>
      </p:sp>
      <p:pic>
        <p:nvPicPr>
          <p:cNvPr id="3" name="Picture 2" descr="station_3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- 1/2023</a:t>
            </a:r>
          </a:p>
        </p:txBody>
      </p:sp>
      <p:pic>
        <p:nvPicPr>
          <p:cNvPr id="3" name="Picture 2" descr="station_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- 1/2023</a:t>
            </a:r>
          </a:p>
        </p:txBody>
      </p:sp>
      <p:pic>
        <p:nvPicPr>
          <p:cNvPr id="3" name="Picture 2" descr="station_3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- 1/2023</a:t>
            </a:r>
          </a:p>
        </p:txBody>
      </p:sp>
      <p:pic>
        <p:nvPicPr>
          <p:cNvPr id="3" name="Picture 2" descr="station_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- 1/2023</a:t>
            </a:r>
          </a:p>
        </p:txBody>
      </p:sp>
      <p:pic>
        <p:nvPicPr>
          <p:cNvPr id="3" name="Picture 2" descr="station_4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- 1/2023</a:t>
            </a:r>
          </a:p>
        </p:txBody>
      </p:sp>
      <p:pic>
        <p:nvPicPr>
          <p:cNvPr id="3" name="Picture 2" descr="station_4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- 1/2023</a:t>
            </a:r>
          </a:p>
        </p:txBody>
      </p:sp>
      <p:pic>
        <p:nvPicPr>
          <p:cNvPr id="3" name="Picture 2" descr="station_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- 1/2023</a:t>
            </a:r>
          </a:p>
        </p:txBody>
      </p:sp>
      <p:pic>
        <p:nvPicPr>
          <p:cNvPr id="3" name="Picture 2" descr="station_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- 1/2023</a:t>
            </a:r>
          </a:p>
        </p:txBody>
      </p:sp>
      <p:pic>
        <p:nvPicPr>
          <p:cNvPr id="3" name="Picture 2" descr="station_2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- 1/2023</a:t>
            </a:r>
          </a:p>
        </p:txBody>
      </p:sp>
      <p:pic>
        <p:nvPicPr>
          <p:cNvPr id="3" name="Picture 2" descr="station_4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- 1/2023</a:t>
            </a:r>
          </a:p>
        </p:txBody>
      </p:sp>
      <p:pic>
        <p:nvPicPr>
          <p:cNvPr id="3" name="Picture 2" descr="station_4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- 1/2023</a:t>
            </a:r>
          </a:p>
        </p:txBody>
      </p:sp>
      <p:pic>
        <p:nvPicPr>
          <p:cNvPr id="3" name="Picture 2" descr="station_2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- 1/2023</a:t>
            </a:r>
          </a:p>
        </p:txBody>
      </p:sp>
      <p:pic>
        <p:nvPicPr>
          <p:cNvPr id="3" name="Picture 2" descr="station_2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- 1/2023</a:t>
            </a:r>
          </a:p>
        </p:txBody>
      </p:sp>
      <p:pic>
        <p:nvPicPr>
          <p:cNvPr id="3" name="Picture 2" descr="station_4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(2-5 - 1/2023</a:t>
            </a:r>
          </a:p>
        </p:txBody>
      </p:sp>
      <p:pic>
        <p:nvPicPr>
          <p:cNvPr id="3" name="Picture 2" descr="station_4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- 1/2023</a:t>
            </a:r>
          </a:p>
        </p:txBody>
      </p:sp>
      <p:pic>
        <p:nvPicPr>
          <p:cNvPr id="3" name="Picture 2" descr="station_4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- 1/2023</a:t>
            </a:r>
          </a:p>
        </p:txBody>
      </p:sp>
      <p:pic>
        <p:nvPicPr>
          <p:cNvPr id="3" name="Picture 2" descr="station_5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- 1/2023</a:t>
            </a:r>
          </a:p>
        </p:txBody>
      </p:sp>
      <p:pic>
        <p:nvPicPr>
          <p:cNvPr id="3" name="Picture 2" descr="station_2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- 1/2023</a:t>
            </a:r>
          </a:p>
        </p:txBody>
      </p:sp>
      <p:pic>
        <p:nvPicPr>
          <p:cNvPr id="3" name="Picture 2" descr="station_4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- 1/2023</a:t>
            </a:r>
          </a:p>
        </p:txBody>
      </p:sp>
      <p:pic>
        <p:nvPicPr>
          <p:cNvPr id="3" name="Picture 2" descr="station_3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- 1/2023</a:t>
            </a:r>
          </a:p>
        </p:txBody>
      </p:sp>
      <p:pic>
        <p:nvPicPr>
          <p:cNvPr id="3" name="Picture 2" descr="station_4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- 1/2023</a:t>
            </a:r>
          </a:p>
        </p:txBody>
      </p:sp>
      <p:pic>
        <p:nvPicPr>
          <p:cNvPr id="3" name="Picture 2" descr="station_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- 1/2023</a:t>
            </a:r>
          </a:p>
        </p:txBody>
      </p:sp>
      <p:pic>
        <p:nvPicPr>
          <p:cNvPr id="3" name="Picture 2" descr="station_2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- 1/2023</a:t>
            </a:r>
          </a:p>
        </p:txBody>
      </p:sp>
      <p:pic>
        <p:nvPicPr>
          <p:cNvPr id="3" name="Picture 2" descr="station_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- 1/2023</a:t>
            </a:r>
          </a:p>
        </p:txBody>
      </p:sp>
      <p:pic>
        <p:nvPicPr>
          <p:cNvPr id="3" name="Picture 2" descr="station_2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- 1/2023</a:t>
            </a:r>
          </a:p>
        </p:txBody>
      </p:sp>
      <p:pic>
        <p:nvPicPr>
          <p:cNvPr id="3" name="Picture 2" descr="station_3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- 1/2023</a:t>
            </a:r>
          </a:p>
        </p:txBody>
      </p:sp>
      <p:pic>
        <p:nvPicPr>
          <p:cNvPr id="3" name="Picture 2" descr="station_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- 1/2023</a:t>
            </a:r>
          </a:p>
        </p:txBody>
      </p:sp>
      <p:pic>
        <p:nvPicPr>
          <p:cNvPr id="3" name="Picture 2" descr="station_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- 1/2023</a:t>
            </a:r>
          </a:p>
        </p:txBody>
      </p:sp>
      <p:pic>
        <p:nvPicPr>
          <p:cNvPr id="3" name="Picture 2" descr="station_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- 1/2023</a:t>
            </a:r>
          </a:p>
        </p:txBody>
      </p:sp>
      <p:pic>
        <p:nvPicPr>
          <p:cNvPr id="3" name="Picture 2" descr="station_2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- 1/2023</a:t>
            </a:r>
          </a:p>
        </p:txBody>
      </p:sp>
      <p:pic>
        <p:nvPicPr>
          <p:cNvPr id="3" name="Picture 2" descr="station_4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- 1/2023</a:t>
            </a:r>
          </a:p>
        </p:txBody>
      </p:sp>
      <p:pic>
        <p:nvPicPr>
          <p:cNvPr id="3" name="Picture 2" descr="station_3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- 1/2023</a:t>
            </a:r>
          </a:p>
        </p:txBody>
      </p:sp>
      <p:pic>
        <p:nvPicPr>
          <p:cNvPr id="3" name="Picture 2" descr="station_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- 1/2023</a:t>
            </a:r>
          </a:p>
        </p:txBody>
      </p:sp>
      <p:pic>
        <p:nvPicPr>
          <p:cNvPr id="3" name="Picture 2" descr="station_2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- 1/2023</a:t>
            </a:r>
          </a:p>
        </p:txBody>
      </p:sp>
      <p:pic>
        <p:nvPicPr>
          <p:cNvPr id="3" name="Picture 2" descr="station_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- 1/2023</a:t>
            </a:r>
          </a:p>
        </p:txBody>
      </p:sp>
      <p:pic>
        <p:nvPicPr>
          <p:cNvPr id="3" name="Picture 2" descr="station_4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- 1/2023</a:t>
            </a:r>
          </a:p>
        </p:txBody>
      </p:sp>
      <p:pic>
        <p:nvPicPr>
          <p:cNvPr id="3" name="Picture 2" descr="station_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- 1/2023</a:t>
            </a:r>
          </a:p>
        </p:txBody>
      </p:sp>
      <p:pic>
        <p:nvPicPr>
          <p:cNvPr id="3" name="Picture 2" descr="station_3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- 1/2023</a:t>
            </a:r>
          </a:p>
        </p:txBody>
      </p:sp>
      <p:pic>
        <p:nvPicPr>
          <p:cNvPr id="3" name="Picture 2" descr="station_4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- 1/2023</a:t>
            </a:r>
          </a:p>
        </p:txBody>
      </p:sp>
      <p:pic>
        <p:nvPicPr>
          <p:cNvPr id="3" name="Picture 2" descr="station_4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- 1/2023</a:t>
            </a:r>
          </a:p>
        </p:txBody>
      </p:sp>
      <p:pic>
        <p:nvPicPr>
          <p:cNvPr id="3" name="Picture 2" descr="station_2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- 1/2023</a:t>
            </a:r>
          </a:p>
        </p:txBody>
      </p:sp>
      <p:pic>
        <p:nvPicPr>
          <p:cNvPr id="3" name="Picture 2" descr="station_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- 1/2023</a:t>
            </a:r>
          </a:p>
        </p:txBody>
      </p:sp>
      <p:pic>
        <p:nvPicPr>
          <p:cNvPr id="3" name="Picture 2" descr="station_3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- 1/2023</a:t>
            </a:r>
          </a:p>
        </p:txBody>
      </p:sp>
      <p:pic>
        <p:nvPicPr>
          <p:cNvPr id="3" name="Picture 2" descr="station_4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- 1/2023</a:t>
            </a:r>
          </a:p>
        </p:txBody>
      </p:sp>
      <p:pic>
        <p:nvPicPr>
          <p:cNvPr id="3" name="Picture 2" descr="station_2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- 1/2023</a:t>
            </a:r>
          </a:p>
        </p:txBody>
      </p:sp>
      <p:pic>
        <p:nvPicPr>
          <p:cNvPr id="3" name="Picture 2" descr="station_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- 1/2023</a:t>
            </a:r>
          </a:p>
        </p:txBody>
      </p:sp>
      <p:pic>
        <p:nvPicPr>
          <p:cNvPr id="3" name="Picture 2" descr="station_3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- 1/2023</a:t>
            </a:r>
          </a:p>
        </p:txBody>
      </p:sp>
      <p:pic>
        <p:nvPicPr>
          <p:cNvPr id="3" name="Picture 2" descr="station_4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- 1/2023</a:t>
            </a:r>
          </a:p>
        </p:txBody>
      </p:sp>
      <p:pic>
        <p:nvPicPr>
          <p:cNvPr id="3" name="Picture 2" descr="station_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- 1/2023</a:t>
            </a:r>
          </a:p>
        </p:txBody>
      </p:sp>
      <p:pic>
        <p:nvPicPr>
          <p:cNvPr id="3" name="Picture 2" descr="station_4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- 1/2023</a:t>
            </a:r>
          </a:p>
        </p:txBody>
      </p:sp>
      <p:pic>
        <p:nvPicPr>
          <p:cNvPr id="3" name="Picture 2" descr="station_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- 1/2023</a:t>
            </a:r>
          </a:p>
        </p:txBody>
      </p:sp>
      <p:pic>
        <p:nvPicPr>
          <p:cNvPr id="3" name="Picture 2" descr="station_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- 1/2023</a:t>
            </a:r>
          </a:p>
        </p:txBody>
      </p:sp>
      <p:pic>
        <p:nvPicPr>
          <p:cNvPr id="3" name="Picture 2" descr="station_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- 1/2023</a:t>
            </a:r>
          </a:p>
        </p:txBody>
      </p:sp>
      <p:pic>
        <p:nvPicPr>
          <p:cNvPr id="3" name="Picture 2" descr="station_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- 1/2023</a:t>
            </a:r>
          </a:p>
        </p:txBody>
      </p:sp>
      <p:pic>
        <p:nvPicPr>
          <p:cNvPr id="3" name="Picture 2" descr="station_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- 1/2023</a:t>
            </a:r>
          </a:p>
        </p:txBody>
      </p:sp>
      <p:pic>
        <p:nvPicPr>
          <p:cNvPr id="3" name="Picture 2" descr="station_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(N-Q-R-W-S-1-2-3 - 1/2023</a:t>
            </a:r>
          </a:p>
        </p:txBody>
      </p:sp>
      <p:pic>
        <p:nvPicPr>
          <p:cNvPr id="3" name="Picture 2" descr="station_6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- 1/2023</a:t>
            </a:r>
          </a:p>
        </p:txBody>
      </p:sp>
      <p:pic>
        <p:nvPicPr>
          <p:cNvPr id="3" name="Picture 2" descr="station_6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- 1/2023</a:t>
            </a:r>
          </a:p>
        </p:txBody>
      </p:sp>
      <p:pic>
        <p:nvPicPr>
          <p:cNvPr id="3" name="Picture 2" descr="station_6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- 1/2023</a:t>
            </a:r>
          </a:p>
        </p:txBody>
      </p:sp>
      <p:pic>
        <p:nvPicPr>
          <p:cNvPr id="3" name="Picture 2" descr="station_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- 1/2023</a:t>
            </a:r>
          </a:p>
        </p:txBody>
      </p:sp>
      <p:pic>
        <p:nvPicPr>
          <p:cNvPr id="3" name="Picture 2" descr="station_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- 1/2023</a:t>
            </a:r>
          </a:p>
        </p:txBody>
      </p:sp>
      <p:pic>
        <p:nvPicPr>
          <p:cNvPr id="3" name="Picture 2" descr="station_6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- 1/2023</a:t>
            </a:r>
          </a:p>
        </p:txBody>
      </p:sp>
      <p:pic>
        <p:nvPicPr>
          <p:cNvPr id="3" name="Picture 2" descr="station_6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- 1/2023</a:t>
            </a:r>
          </a:p>
        </p:txBody>
      </p:sp>
      <p:pic>
        <p:nvPicPr>
          <p:cNvPr id="3" name="Picture 2" descr="station_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- 1/2023</a:t>
            </a:r>
          </a:p>
        </p:txBody>
      </p:sp>
      <p:pic>
        <p:nvPicPr>
          <p:cNvPr id="3" name="Picture 2" descr="station_6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- 1/2023</a:t>
            </a:r>
          </a:p>
        </p:txBody>
      </p:sp>
      <p:pic>
        <p:nvPicPr>
          <p:cNvPr id="3" name="Picture 2" descr="station_61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- 1/2023</a:t>
            </a:r>
          </a:p>
        </p:txBody>
      </p:sp>
      <p:pic>
        <p:nvPicPr>
          <p:cNvPr id="3" name="Picture 2" descr="station_3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- 1/2023</a:t>
            </a:r>
          </a:p>
        </p:txBody>
      </p:sp>
      <p:pic>
        <p:nvPicPr>
          <p:cNvPr id="3" name="Picture 2" descr="station_6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- 1/2023</a:t>
            </a:r>
          </a:p>
        </p:txBody>
      </p:sp>
      <p:pic>
        <p:nvPicPr>
          <p:cNvPr id="3" name="Picture 2" descr="station_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- 1/2023</a:t>
            </a:r>
          </a:p>
        </p:txBody>
      </p:sp>
      <p:pic>
        <p:nvPicPr>
          <p:cNvPr id="3" name="Picture 2" descr="station_6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(4-5 - 1/2023</a:t>
            </a:r>
          </a:p>
        </p:txBody>
      </p:sp>
      <p:pic>
        <p:nvPicPr>
          <p:cNvPr id="3" name="Picture 2" descr="station_6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- 1/2023</a:t>
            </a:r>
          </a:p>
        </p:txBody>
      </p:sp>
      <p:pic>
        <p:nvPicPr>
          <p:cNvPr id="3" name="Picture 2" descr="station_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- 1/2023</a:t>
            </a:r>
          </a:p>
        </p:txBody>
      </p:sp>
      <p:pic>
        <p:nvPicPr>
          <p:cNvPr id="3" name="Picture 2" descr="station_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- 1/2023</a:t>
            </a:r>
          </a:p>
        </p:txBody>
      </p:sp>
      <p:pic>
        <p:nvPicPr>
          <p:cNvPr id="3" name="Picture 2" descr="station_6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- 1/2023</a:t>
            </a:r>
          </a:p>
        </p:txBody>
      </p:sp>
      <p:pic>
        <p:nvPicPr>
          <p:cNvPr id="3" name="Picture 2" descr="station_6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- 1/2023</a:t>
            </a:r>
          </a:p>
        </p:txBody>
      </p:sp>
      <p:pic>
        <p:nvPicPr>
          <p:cNvPr id="3" name="Picture 2" descr="station_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- 1/2023</a:t>
            </a:r>
          </a:p>
        </p:txBody>
      </p:sp>
      <p:pic>
        <p:nvPicPr>
          <p:cNvPr id="3" name="Picture 2" descr="station_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- 1/2023</a:t>
            </a:r>
          </a:p>
        </p:txBody>
      </p:sp>
      <p:pic>
        <p:nvPicPr>
          <p:cNvPr id="3" name="Picture 2" descr="station_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- 1/2023</a:t>
            </a:r>
          </a:p>
        </p:txBody>
      </p:sp>
      <p:pic>
        <p:nvPicPr>
          <p:cNvPr id="3" name="Picture 2" descr="station_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- 1/2023</a:t>
            </a:r>
          </a:p>
        </p:txBody>
      </p:sp>
      <p:pic>
        <p:nvPicPr>
          <p:cNvPr id="3" name="Picture 2" descr="station_6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- 1/2023</a:t>
            </a:r>
          </a:p>
        </p:txBody>
      </p:sp>
      <p:pic>
        <p:nvPicPr>
          <p:cNvPr id="3" name="Picture 2" descr="station_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(L-N-Q-R-W-4-5-6 - 1/2023</a:t>
            </a:r>
          </a:p>
        </p:txBody>
      </p:sp>
      <p:pic>
        <p:nvPicPr>
          <p:cNvPr id="3" name="Picture 2" descr="station_6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- 1/2023</a:t>
            </a:r>
          </a:p>
        </p:txBody>
      </p:sp>
      <p:pic>
        <p:nvPicPr>
          <p:cNvPr id="3" name="Picture 2" descr="station_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- 1/2023</a:t>
            </a:r>
          </a:p>
        </p:txBody>
      </p:sp>
      <p:pic>
        <p:nvPicPr>
          <p:cNvPr id="3" name="Picture 2" descr="station_6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- 1/2023</a:t>
            </a:r>
          </a:p>
        </p:txBody>
      </p:sp>
      <p:pic>
        <p:nvPicPr>
          <p:cNvPr id="3" name="Picture 2" descr="station_6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- 1/2023</a:t>
            </a:r>
          </a:p>
        </p:txBody>
      </p:sp>
      <p:pic>
        <p:nvPicPr>
          <p:cNvPr id="3" name="Picture 2" descr="station_6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- 1/2023</a:t>
            </a:r>
          </a:p>
        </p:txBody>
      </p:sp>
      <p:pic>
        <p:nvPicPr>
          <p:cNvPr id="3" name="Picture 2" descr="station_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- 1/2023</a:t>
            </a:r>
          </a:p>
        </p:txBody>
      </p:sp>
      <p:pic>
        <p:nvPicPr>
          <p:cNvPr id="3" name="Picture 2" descr="station_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- 1/2023</a:t>
            </a:r>
          </a:p>
        </p:txBody>
      </p:sp>
      <p:pic>
        <p:nvPicPr>
          <p:cNvPr id="3" name="Picture 2" descr="station_1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- 1/2023</a:t>
            </a:r>
          </a:p>
        </p:txBody>
      </p:sp>
      <p:pic>
        <p:nvPicPr>
          <p:cNvPr id="3" name="Picture 2" descr="station_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- 1/2023</a:t>
            </a:r>
          </a:p>
        </p:txBody>
      </p:sp>
      <p:pic>
        <p:nvPicPr>
          <p:cNvPr id="3" name="Picture 2" descr="station_6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- 1/2023</a:t>
            </a:r>
          </a:p>
        </p:txBody>
      </p:sp>
      <p:pic>
        <p:nvPicPr>
          <p:cNvPr id="3" name="Picture 2" descr="station_6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- 1/2023</a:t>
            </a:r>
          </a:p>
        </p:txBody>
      </p:sp>
      <p:pic>
        <p:nvPicPr>
          <p:cNvPr id="3" name="Picture 2" descr="station_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- 1/2023</a:t>
            </a:r>
          </a:p>
        </p:txBody>
      </p:sp>
      <p:pic>
        <p:nvPicPr>
          <p:cNvPr id="3" name="Picture 2" descr="station_1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- 1/2023</a:t>
            </a:r>
          </a:p>
        </p:txBody>
      </p:sp>
      <p:pic>
        <p:nvPicPr>
          <p:cNvPr id="3" name="Picture 2" descr="station_2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- 1/2023</a:t>
            </a:r>
          </a:p>
        </p:txBody>
      </p:sp>
      <p:pic>
        <p:nvPicPr>
          <p:cNvPr id="3" name="Picture 2" descr="station_1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- 1/2023</a:t>
            </a:r>
          </a:p>
        </p:txBody>
      </p:sp>
      <p:pic>
        <p:nvPicPr>
          <p:cNvPr id="3" name="Picture 2" descr="station_2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- 1/2023</a:t>
            </a:r>
          </a:p>
        </p:txBody>
      </p:sp>
      <p:pic>
        <p:nvPicPr>
          <p:cNvPr id="3" name="Picture 2" descr="station_2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- 1/2023</a:t>
            </a:r>
          </a:p>
        </p:txBody>
      </p:sp>
      <p:pic>
        <p:nvPicPr>
          <p:cNvPr id="3" name="Picture 2" descr="station_2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- 1/2023</a:t>
            </a:r>
          </a:p>
        </p:txBody>
      </p:sp>
      <p:pic>
        <p:nvPicPr>
          <p:cNvPr id="3" name="Picture 2" descr="station_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- 1/2023</a:t>
            </a:r>
          </a:p>
        </p:txBody>
      </p:sp>
      <p:pic>
        <p:nvPicPr>
          <p:cNvPr id="3" name="Picture 2" descr="station_1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- 1/2023</a:t>
            </a:r>
          </a:p>
        </p:txBody>
      </p:sp>
      <p:pic>
        <p:nvPicPr>
          <p:cNvPr id="3" name="Picture 2" descr="station_1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- 1/2023</a:t>
            </a:r>
          </a:p>
        </p:txBody>
      </p:sp>
      <p:pic>
        <p:nvPicPr>
          <p:cNvPr id="3" name="Picture 2" descr="station_1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- 1/2023</a:t>
            </a:r>
          </a:p>
        </p:txBody>
      </p:sp>
      <p:pic>
        <p:nvPicPr>
          <p:cNvPr id="3" name="Picture 2" descr="station_3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- 1/2023</a:t>
            </a:r>
          </a:p>
        </p:txBody>
      </p:sp>
      <p:pic>
        <p:nvPicPr>
          <p:cNvPr id="3" name="Picture 2" descr="station_3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- 1/2023</a:t>
            </a:r>
          </a:p>
        </p:txBody>
      </p:sp>
      <p:pic>
        <p:nvPicPr>
          <p:cNvPr id="3" name="Picture 2" descr="station_3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- 1/2023</a:t>
            </a:r>
          </a:p>
        </p:txBody>
      </p:sp>
      <p:pic>
        <p:nvPicPr>
          <p:cNvPr id="3" name="Picture 2" descr="station_3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- 1/2023</a:t>
            </a:r>
          </a:p>
        </p:txBody>
      </p:sp>
      <p:pic>
        <p:nvPicPr>
          <p:cNvPr id="3" name="Picture 2" descr="station_3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- 1/2023</a:t>
            </a:r>
          </a:p>
        </p:txBody>
      </p:sp>
      <p:pic>
        <p:nvPicPr>
          <p:cNvPr id="3" name="Picture 2" descr="station_3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- 1/2023</a:t>
            </a:r>
          </a:p>
        </p:txBody>
      </p:sp>
      <p:pic>
        <p:nvPicPr>
          <p:cNvPr id="3" name="Picture 2" descr="station_37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- 1/2023</a:t>
            </a:r>
          </a:p>
        </p:txBody>
      </p:sp>
      <p:pic>
        <p:nvPicPr>
          <p:cNvPr id="3" name="Picture 2" descr="station_3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- 1/2023</a:t>
            </a:r>
          </a:p>
        </p:txBody>
      </p:sp>
      <p:pic>
        <p:nvPicPr>
          <p:cNvPr id="3" name="Picture 2" descr="station_2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- 1/2023</a:t>
            </a:r>
          </a:p>
        </p:txBody>
      </p:sp>
      <p:pic>
        <p:nvPicPr>
          <p:cNvPr id="3" name="Picture 2" descr="station_3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- 1/2023</a:t>
            </a:r>
          </a:p>
        </p:txBody>
      </p:sp>
      <p:pic>
        <p:nvPicPr>
          <p:cNvPr id="3" name="Picture 2" descr="station_3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- 1/2023</a:t>
            </a:r>
          </a:p>
        </p:txBody>
      </p:sp>
      <p:pic>
        <p:nvPicPr>
          <p:cNvPr id="3" name="Picture 2" descr="station_3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- 1/2023</a:t>
            </a:r>
          </a:p>
        </p:txBody>
      </p:sp>
      <p:pic>
        <p:nvPicPr>
          <p:cNvPr id="3" name="Picture 2" descr="station_3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- 1/2023</a:t>
            </a:r>
          </a:p>
        </p:txBody>
      </p:sp>
      <p:pic>
        <p:nvPicPr>
          <p:cNvPr id="3" name="Picture 2" descr="station_3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- 1/2023</a:t>
            </a:r>
          </a:p>
        </p:txBody>
      </p:sp>
      <p:pic>
        <p:nvPicPr>
          <p:cNvPr id="3" name="Picture 2" descr="station_3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- 1/2023</a:t>
            </a:r>
          </a:p>
        </p:txBody>
      </p:sp>
      <p:pic>
        <p:nvPicPr>
          <p:cNvPr id="3" name="Picture 2" descr="station_3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- 1/2023</a:t>
            </a:r>
          </a:p>
        </p:txBody>
      </p:sp>
      <p:pic>
        <p:nvPicPr>
          <p:cNvPr id="3" name="Picture 2" descr="station_3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- 1/2023</a:t>
            </a:r>
          </a:p>
        </p:txBody>
      </p:sp>
      <p:pic>
        <p:nvPicPr>
          <p:cNvPr id="3" name="Picture 2" descr="station_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- 1/2023</a:t>
            </a:r>
          </a:p>
        </p:txBody>
      </p:sp>
      <p:pic>
        <p:nvPicPr>
          <p:cNvPr id="3" name="Picture 2" descr="station_3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- 1/2023</a:t>
            </a:r>
          </a:p>
        </p:txBody>
      </p:sp>
      <p:pic>
        <p:nvPicPr>
          <p:cNvPr id="3" name="Picture 2" descr="station_1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- 1/2023</a:t>
            </a:r>
          </a:p>
        </p:txBody>
      </p:sp>
      <p:pic>
        <p:nvPicPr>
          <p:cNvPr id="3" name="Picture 2" descr="station_1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- 1/2023</a:t>
            </a:r>
          </a:p>
        </p:txBody>
      </p:sp>
      <p:pic>
        <p:nvPicPr>
          <p:cNvPr id="3" name="Picture 2" descr="station_1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- 1/2023</a:t>
            </a:r>
          </a:p>
        </p:txBody>
      </p:sp>
      <p:pic>
        <p:nvPicPr>
          <p:cNvPr id="3" name="Picture 2" descr="station_1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- 1/2023</a:t>
            </a:r>
          </a:p>
        </p:txBody>
      </p:sp>
      <p:pic>
        <p:nvPicPr>
          <p:cNvPr id="3" name="Picture 2" descr="station_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- 1/2023</a:t>
            </a:r>
          </a:p>
        </p:txBody>
      </p:sp>
      <p:pic>
        <p:nvPicPr>
          <p:cNvPr id="3" name="Picture 2" descr="station_1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- 1/2023</a:t>
            </a:r>
          </a:p>
        </p:txBody>
      </p:sp>
      <p:pic>
        <p:nvPicPr>
          <p:cNvPr id="3" name="Picture 2" descr="station_4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- 1/2023</a:t>
            </a:r>
          </a:p>
        </p:txBody>
      </p:sp>
      <p:pic>
        <p:nvPicPr>
          <p:cNvPr id="3" name="Picture 2" descr="station_3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- 1/2023</a:t>
            </a:r>
          </a:p>
        </p:txBody>
      </p:sp>
      <p:pic>
        <p:nvPicPr>
          <p:cNvPr id="3" name="Picture 2" descr="station_3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- 1/2023</a:t>
            </a:r>
          </a:p>
        </p:txBody>
      </p:sp>
      <p:pic>
        <p:nvPicPr>
          <p:cNvPr id="3" name="Picture 2" descr="station_1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- 1/2023</a:t>
            </a:r>
          </a:p>
        </p:txBody>
      </p:sp>
      <p:pic>
        <p:nvPicPr>
          <p:cNvPr id="3" name="Picture 2" descr="station_1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- 1/2023</a:t>
            </a:r>
          </a:p>
        </p:txBody>
      </p:sp>
      <p:pic>
        <p:nvPicPr>
          <p:cNvPr id="3" name="Picture 2" descr="station_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- 1/2023</a:t>
            </a:r>
          </a:p>
        </p:txBody>
      </p:sp>
      <p:pic>
        <p:nvPicPr>
          <p:cNvPr id="3" name="Picture 2" descr="station_4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- 1/2023</a:t>
            </a:r>
          </a:p>
        </p:txBody>
      </p:sp>
      <p:pic>
        <p:nvPicPr>
          <p:cNvPr id="3" name="Picture 2" descr="station_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- 1/2023</a:t>
            </a:r>
          </a:p>
        </p:txBody>
      </p:sp>
      <p:pic>
        <p:nvPicPr>
          <p:cNvPr id="3" name="Picture 2" descr="station_1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- 1/2023</a:t>
            </a:r>
          </a:p>
        </p:txBody>
      </p:sp>
      <p:pic>
        <p:nvPicPr>
          <p:cNvPr id="3" name="Picture 2" descr="station_1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- 1/2023</a:t>
            </a:r>
          </a:p>
        </p:txBody>
      </p:sp>
      <p:pic>
        <p:nvPicPr>
          <p:cNvPr id="3" name="Picture 2" descr="station_1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- 1/2023</a:t>
            </a:r>
          </a:p>
        </p:txBody>
      </p:sp>
      <p:pic>
        <p:nvPicPr>
          <p:cNvPr id="3" name="Picture 2" descr="station_1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- 1/2023</a:t>
            </a:r>
          </a:p>
        </p:txBody>
      </p:sp>
      <p:pic>
        <p:nvPicPr>
          <p:cNvPr id="3" name="Picture 2" descr="station_1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- 1/2023</a:t>
            </a:r>
          </a:p>
        </p:txBody>
      </p:sp>
      <p:pic>
        <p:nvPicPr>
          <p:cNvPr id="3" name="Picture 2" descr="station_4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- 1/2023</a:t>
            </a:r>
          </a:p>
        </p:txBody>
      </p:sp>
      <p:pic>
        <p:nvPicPr>
          <p:cNvPr id="3" name="Picture 2" descr="station_4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- 1/2023</a:t>
            </a:r>
          </a:p>
        </p:txBody>
      </p:sp>
      <p:pic>
        <p:nvPicPr>
          <p:cNvPr id="3" name="Picture 2" descr="station_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- 1/2023</a:t>
            </a:r>
          </a:p>
        </p:txBody>
      </p:sp>
      <p:pic>
        <p:nvPicPr>
          <p:cNvPr id="3" name="Picture 2" descr="station_2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- 1/2023</a:t>
            </a:r>
          </a:p>
        </p:txBody>
      </p:sp>
      <p:pic>
        <p:nvPicPr>
          <p:cNvPr id="3" name="Picture 2" descr="station_1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- 1/2023</a:t>
            </a:r>
          </a:p>
        </p:txBody>
      </p:sp>
      <p:pic>
        <p:nvPicPr>
          <p:cNvPr id="3" name="Picture 2" descr="station_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- 1/2023</a:t>
            </a:r>
          </a:p>
        </p:txBody>
      </p:sp>
      <p:pic>
        <p:nvPicPr>
          <p:cNvPr id="3" name="Picture 2" descr="station_1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- 1/2023</a:t>
            </a:r>
          </a:p>
        </p:txBody>
      </p:sp>
      <p:pic>
        <p:nvPicPr>
          <p:cNvPr id="3" name="Picture 2" descr="station_1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- 1/2023</a:t>
            </a:r>
          </a:p>
        </p:txBody>
      </p:sp>
      <p:pic>
        <p:nvPicPr>
          <p:cNvPr id="3" name="Picture 2" descr="station_3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- 1/2023</a:t>
            </a:r>
          </a:p>
        </p:txBody>
      </p:sp>
      <p:pic>
        <p:nvPicPr>
          <p:cNvPr id="3" name="Picture 2" descr="station_3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- 1/2023</a:t>
            </a:r>
          </a:p>
        </p:txBody>
      </p:sp>
      <p:pic>
        <p:nvPicPr>
          <p:cNvPr id="3" name="Picture 2" descr="station_1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- 1/2023</a:t>
            </a:r>
          </a:p>
        </p:txBody>
      </p:sp>
      <p:pic>
        <p:nvPicPr>
          <p:cNvPr id="3" name="Picture 2" descr="station_3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- 1/2023</a:t>
            </a:r>
          </a:p>
        </p:txBody>
      </p:sp>
      <p:pic>
        <p:nvPicPr>
          <p:cNvPr id="3" name="Picture 2" descr="station_1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- 1/2023</a:t>
            </a:r>
          </a:p>
        </p:txBody>
      </p:sp>
      <p:pic>
        <p:nvPicPr>
          <p:cNvPr id="3" name="Picture 2" descr="station_1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- 1/2023</a:t>
            </a:r>
          </a:p>
        </p:txBody>
      </p:sp>
      <p:pic>
        <p:nvPicPr>
          <p:cNvPr id="3" name="Picture 2" descr="station_1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(2 - 1/2023</a:t>
            </a:r>
          </a:p>
        </p:txBody>
      </p:sp>
      <p:pic>
        <p:nvPicPr>
          <p:cNvPr id="3" name="Picture 2" descr="station_3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- 1/2023</a:t>
            </a:r>
          </a:p>
        </p:txBody>
      </p:sp>
      <p:pic>
        <p:nvPicPr>
          <p:cNvPr id="3" name="Picture 2" descr="station_1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- 1/2023</a:t>
            </a:r>
          </a:p>
        </p:txBody>
      </p:sp>
      <p:pic>
        <p:nvPicPr>
          <p:cNvPr id="3" name="Picture 2" descr="station_1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- 1/2023</a:t>
            </a:r>
          </a:p>
        </p:txBody>
      </p:sp>
      <p:pic>
        <p:nvPicPr>
          <p:cNvPr id="3" name="Picture 2" descr="station_1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- 1/2023</a:t>
            </a:r>
          </a:p>
        </p:txBody>
      </p:sp>
      <p:pic>
        <p:nvPicPr>
          <p:cNvPr id="3" name="Picture 2" descr="station_1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- 1/2023</a:t>
            </a:r>
          </a:p>
        </p:txBody>
      </p:sp>
      <p:pic>
        <p:nvPicPr>
          <p:cNvPr id="3" name="Picture 2" descr="station_1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- 1/2023</a:t>
            </a:r>
          </a:p>
        </p:txBody>
      </p:sp>
      <p:pic>
        <p:nvPicPr>
          <p:cNvPr id="3" name="Picture 2" descr="station_4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- 1/2023</a:t>
            </a:r>
          </a:p>
        </p:txBody>
      </p:sp>
      <p:pic>
        <p:nvPicPr>
          <p:cNvPr id="3" name="Picture 2" descr="station_3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- 1/2023</a:t>
            </a:r>
          </a:p>
        </p:txBody>
      </p:sp>
      <p:pic>
        <p:nvPicPr>
          <p:cNvPr id="3" name="Picture 2" descr="station_3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- 1/2023</a:t>
            </a:r>
          </a:p>
        </p:txBody>
      </p:sp>
      <p:pic>
        <p:nvPicPr>
          <p:cNvPr id="3" name="Picture 2" descr="station_1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- 1/2023</a:t>
            </a:r>
          </a:p>
        </p:txBody>
      </p:sp>
      <p:pic>
        <p:nvPicPr>
          <p:cNvPr id="3" name="Picture 2" descr="station_1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- 1/2023</a:t>
            </a:r>
          </a:p>
        </p:txBody>
      </p:sp>
      <p:pic>
        <p:nvPicPr>
          <p:cNvPr id="3" name="Picture 2" descr="station_3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- 1/2023</a:t>
            </a:r>
          </a:p>
        </p:txBody>
      </p:sp>
      <p:pic>
        <p:nvPicPr>
          <p:cNvPr id="3" name="Picture 2" descr="station_3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- 1/2023</a:t>
            </a:r>
          </a:p>
        </p:txBody>
      </p:sp>
      <p:pic>
        <p:nvPicPr>
          <p:cNvPr id="3" name="Picture 2" descr="station_1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- 1/2023</a:t>
            </a:r>
          </a:p>
        </p:txBody>
      </p:sp>
      <p:pic>
        <p:nvPicPr>
          <p:cNvPr id="3" name="Picture 2" descr="station_3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- 1/2023</a:t>
            </a:r>
          </a:p>
        </p:txBody>
      </p:sp>
      <p:pic>
        <p:nvPicPr>
          <p:cNvPr id="3" name="Picture 2" descr="station_1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- 1/2023</a:t>
            </a:r>
          </a:p>
        </p:txBody>
      </p:sp>
      <p:pic>
        <p:nvPicPr>
          <p:cNvPr id="3" name="Picture 2" descr="station_1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- 1/2023</a:t>
            </a:r>
          </a:p>
        </p:txBody>
      </p:sp>
      <p:pic>
        <p:nvPicPr>
          <p:cNvPr id="3" name="Picture 2" descr="station_3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- 1/2023</a:t>
            </a:r>
          </a:p>
        </p:txBody>
      </p:sp>
      <p:pic>
        <p:nvPicPr>
          <p:cNvPr id="3" name="Picture 2" descr="station_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- 1/2023</a:t>
            </a:r>
          </a:p>
        </p:txBody>
      </p:sp>
      <p:pic>
        <p:nvPicPr>
          <p:cNvPr id="3" name="Picture 2" descr="station_1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- 1/2023</a:t>
            </a:r>
          </a:p>
        </p:txBody>
      </p:sp>
      <p:pic>
        <p:nvPicPr>
          <p:cNvPr id="3" name="Picture 2" descr="station_1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- 1/2023</a:t>
            </a:r>
          </a:p>
        </p:txBody>
      </p:sp>
      <p:pic>
        <p:nvPicPr>
          <p:cNvPr id="3" name="Picture 2" descr="station_2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- 1/2023</a:t>
            </a:r>
          </a:p>
        </p:txBody>
      </p:sp>
      <p:pic>
        <p:nvPicPr>
          <p:cNvPr id="3" name="Picture 2" descr="station_1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- 1/2023</a:t>
            </a:r>
          </a:p>
        </p:txBody>
      </p:sp>
      <p:pic>
        <p:nvPicPr>
          <p:cNvPr id="3" name="Picture 2" descr="station_1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- 1/2023</a:t>
            </a:r>
          </a:p>
        </p:txBody>
      </p:sp>
      <p:pic>
        <p:nvPicPr>
          <p:cNvPr id="3" name="Picture 2" descr="station_1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- 1/2023</a:t>
            </a:r>
          </a:p>
        </p:txBody>
      </p:sp>
      <p:pic>
        <p:nvPicPr>
          <p:cNvPr id="3" name="Picture 2" descr="station_1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- 1/2023</a:t>
            </a:r>
          </a:p>
        </p:txBody>
      </p:sp>
      <p:pic>
        <p:nvPicPr>
          <p:cNvPr id="3" name="Picture 2" descr="station_1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- 1/2023</a:t>
            </a:r>
          </a:p>
        </p:txBody>
      </p:sp>
      <p:pic>
        <p:nvPicPr>
          <p:cNvPr id="3" name="Picture 2" descr="station_3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- 1/2023</a:t>
            </a:r>
          </a:p>
        </p:txBody>
      </p:sp>
      <p:pic>
        <p:nvPicPr>
          <p:cNvPr id="3" name="Picture 2" descr="station_3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- 1/2023</a:t>
            </a:r>
          </a:p>
        </p:txBody>
      </p:sp>
      <p:pic>
        <p:nvPicPr>
          <p:cNvPr id="3" name="Picture 2" descr="station_1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- 1/2023</a:t>
            </a:r>
          </a:p>
        </p:txBody>
      </p:sp>
      <p:pic>
        <p:nvPicPr>
          <p:cNvPr id="3" name="Picture 2" descr="station_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- 1/2023</a:t>
            </a:r>
          </a:p>
        </p:txBody>
      </p:sp>
      <p:pic>
        <p:nvPicPr>
          <p:cNvPr id="3" name="Picture 2" descr="station_1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- 1/2023</a:t>
            </a:r>
          </a:p>
        </p:txBody>
      </p:sp>
      <p:pic>
        <p:nvPicPr>
          <p:cNvPr id="3" name="Picture 2" descr="station_1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- 1/2023</a:t>
            </a:r>
          </a:p>
        </p:txBody>
      </p:sp>
      <p:pic>
        <p:nvPicPr>
          <p:cNvPr id="3" name="Picture 2" descr="station_1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- 1/2023</a:t>
            </a:r>
          </a:p>
        </p:txBody>
      </p:sp>
      <p:pic>
        <p:nvPicPr>
          <p:cNvPr id="3" name="Picture 2" descr="station_1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- 1/2023</a:t>
            </a:r>
          </a:p>
        </p:txBody>
      </p:sp>
      <p:pic>
        <p:nvPicPr>
          <p:cNvPr id="3" name="Picture 2" descr="station_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- 1/2023</a:t>
            </a:r>
          </a:p>
        </p:txBody>
      </p:sp>
      <p:pic>
        <p:nvPicPr>
          <p:cNvPr id="3" name="Picture 2" descr="station_1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- 1/2023</a:t>
            </a:r>
          </a:p>
        </p:txBody>
      </p:sp>
      <p:pic>
        <p:nvPicPr>
          <p:cNvPr id="3" name="Picture 2" descr="station_1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- 1/2023</a:t>
            </a:r>
          </a:p>
        </p:txBody>
      </p:sp>
      <p:pic>
        <p:nvPicPr>
          <p:cNvPr id="3" name="Picture 2" descr="station_1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- 1/2023</a:t>
            </a:r>
          </a:p>
        </p:txBody>
      </p:sp>
      <p:pic>
        <p:nvPicPr>
          <p:cNvPr id="3" name="Picture 2" descr="station_1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- 1/2023</a:t>
            </a:r>
          </a:p>
        </p:txBody>
      </p:sp>
      <p:pic>
        <p:nvPicPr>
          <p:cNvPr id="3" name="Picture 2" descr="station_1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- 1/2023</a:t>
            </a:r>
          </a:p>
        </p:txBody>
      </p:sp>
      <p:pic>
        <p:nvPicPr>
          <p:cNvPr id="3" name="Picture 2" descr="station_1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- 1/2023</a:t>
            </a:r>
          </a:p>
        </p:txBody>
      </p:sp>
      <p:pic>
        <p:nvPicPr>
          <p:cNvPr id="3" name="Picture 2" descr="station_3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- 1/2023</a:t>
            </a:r>
          </a:p>
        </p:txBody>
      </p:sp>
      <p:pic>
        <p:nvPicPr>
          <p:cNvPr id="3" name="Picture 2" descr="station_1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- 1/2023</a:t>
            </a:r>
          </a:p>
        </p:txBody>
      </p:sp>
      <p:pic>
        <p:nvPicPr>
          <p:cNvPr id="3" name="Picture 2" descr="station_1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- 1/2023</a:t>
            </a:r>
          </a:p>
        </p:txBody>
      </p:sp>
      <p:pic>
        <p:nvPicPr>
          <p:cNvPr id="3" name="Picture 2" descr="station_1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- 1/2023</a:t>
            </a:r>
          </a:p>
        </p:txBody>
      </p:sp>
      <p:pic>
        <p:nvPicPr>
          <p:cNvPr id="3" name="Picture 2" descr="station_1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- 1/2023</a:t>
            </a:r>
          </a:p>
        </p:txBody>
      </p:sp>
      <p:pic>
        <p:nvPicPr>
          <p:cNvPr id="3" name="Picture 2" descr="station_1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- 1/2023</a:t>
            </a:r>
          </a:p>
        </p:txBody>
      </p:sp>
      <p:pic>
        <p:nvPicPr>
          <p:cNvPr id="3" name="Picture 2" descr="station_1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- 1/2023</a:t>
            </a:r>
          </a:p>
        </p:txBody>
      </p:sp>
      <p:pic>
        <p:nvPicPr>
          <p:cNvPr id="3" name="Picture 2" descr="station_4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- 1/2023</a:t>
            </a:r>
          </a:p>
        </p:txBody>
      </p:sp>
      <p:pic>
        <p:nvPicPr>
          <p:cNvPr id="3" name="Picture 2" descr="station_1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- 1/2023</a:t>
            </a:r>
          </a:p>
        </p:txBody>
      </p:sp>
      <p:pic>
        <p:nvPicPr>
          <p:cNvPr id="3" name="Picture 2" descr="station_1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- 1/2023</a:t>
            </a:r>
          </a:p>
        </p:txBody>
      </p:sp>
      <p:pic>
        <p:nvPicPr>
          <p:cNvPr id="3" name="Picture 2" descr="station_1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- 1/2023</a:t>
            </a:r>
          </a:p>
        </p:txBody>
      </p:sp>
      <p:pic>
        <p:nvPicPr>
          <p:cNvPr id="3" name="Picture 2" descr="station_1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- 1/2023</a:t>
            </a:r>
          </a:p>
        </p:txBody>
      </p:sp>
      <p:pic>
        <p:nvPicPr>
          <p:cNvPr id="3" name="Picture 2" descr="station_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- 1/2023</a:t>
            </a:r>
          </a:p>
        </p:txBody>
      </p:sp>
      <p:pic>
        <p:nvPicPr>
          <p:cNvPr id="3" name="Picture 2" descr="station_3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- 1/2023</a:t>
            </a:r>
          </a:p>
        </p:txBody>
      </p:sp>
      <p:pic>
        <p:nvPicPr>
          <p:cNvPr id="3" name="Picture 2" descr="station_3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- 1/2023</a:t>
            </a:r>
          </a:p>
        </p:txBody>
      </p:sp>
      <p:pic>
        <p:nvPicPr>
          <p:cNvPr id="3" name="Picture 2" descr="station_3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- 1/2023</a:t>
            </a:r>
          </a:p>
        </p:txBody>
      </p:sp>
      <p:pic>
        <p:nvPicPr>
          <p:cNvPr id="3" name="Picture 2" descr="station_1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- 1/2023</a:t>
            </a:r>
          </a:p>
        </p:txBody>
      </p:sp>
      <p:pic>
        <p:nvPicPr>
          <p:cNvPr id="3" name="Picture 2" descr="station_1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- 1/2023</a:t>
            </a:r>
          </a:p>
        </p:txBody>
      </p:sp>
      <p:pic>
        <p:nvPicPr>
          <p:cNvPr id="3" name="Picture 2" descr="station_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- 1/2023</a:t>
            </a:r>
          </a:p>
        </p:txBody>
      </p:sp>
      <p:pic>
        <p:nvPicPr>
          <p:cNvPr id="3" name="Picture 2" descr="station_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- 1/2023</a:t>
            </a:r>
          </a:p>
        </p:txBody>
      </p:sp>
      <p:pic>
        <p:nvPicPr>
          <p:cNvPr id="3" name="Picture 2" descr="station_1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- 1/2023</a:t>
            </a:r>
          </a:p>
        </p:txBody>
      </p:sp>
      <p:pic>
        <p:nvPicPr>
          <p:cNvPr id="3" name="Picture 2" descr="station_1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- 1/2023</a:t>
            </a:r>
          </a:p>
        </p:txBody>
      </p:sp>
      <p:pic>
        <p:nvPicPr>
          <p:cNvPr id="3" name="Picture 2" descr="station_1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- 1/2023</a:t>
            </a:r>
          </a:p>
        </p:txBody>
      </p:sp>
      <p:pic>
        <p:nvPicPr>
          <p:cNvPr id="3" name="Picture 2" descr="station_3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- 1/2023</a:t>
            </a:r>
          </a:p>
        </p:txBody>
      </p:sp>
      <p:pic>
        <p:nvPicPr>
          <p:cNvPr id="3" name="Picture 2" descr="station_1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- 1/2023</a:t>
            </a:r>
          </a:p>
        </p:txBody>
      </p:sp>
      <p:pic>
        <p:nvPicPr>
          <p:cNvPr id="3" name="Picture 2" descr="station_3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- 1/2023</a:t>
            </a:r>
          </a:p>
        </p:txBody>
      </p:sp>
      <p:pic>
        <p:nvPicPr>
          <p:cNvPr id="3" name="Picture 2" descr="station_4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- 1/2023</a:t>
            </a:r>
          </a:p>
        </p:txBody>
      </p:sp>
      <p:pic>
        <p:nvPicPr>
          <p:cNvPr id="3" name="Picture 2" descr="station_1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- 1/2023</a:t>
            </a:r>
          </a:p>
        </p:txBody>
      </p:sp>
      <p:pic>
        <p:nvPicPr>
          <p:cNvPr id="3" name="Picture 2" descr="station_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- 1/2023</a:t>
            </a:r>
          </a:p>
        </p:txBody>
      </p:sp>
      <p:pic>
        <p:nvPicPr>
          <p:cNvPr id="3" name="Picture 2" descr="station_2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- 1/2023</a:t>
            </a:r>
          </a:p>
        </p:txBody>
      </p:sp>
      <p:pic>
        <p:nvPicPr>
          <p:cNvPr id="3" name="Picture 2" descr="station_2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- 1/2023</a:t>
            </a:r>
          </a:p>
        </p:txBody>
      </p:sp>
      <p:pic>
        <p:nvPicPr>
          <p:cNvPr id="3" name="Picture 2" descr="station_3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- 1/2023</a:t>
            </a:r>
          </a:p>
        </p:txBody>
      </p:sp>
      <p:pic>
        <p:nvPicPr>
          <p:cNvPr id="3" name="Picture 2" descr="station_2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- 1/2023</a:t>
            </a:r>
          </a:p>
        </p:txBody>
      </p:sp>
      <p:pic>
        <p:nvPicPr>
          <p:cNvPr id="3" name="Picture 2" descr="station_2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- 1/2023</a:t>
            </a:r>
          </a:p>
        </p:txBody>
      </p:sp>
      <p:pic>
        <p:nvPicPr>
          <p:cNvPr id="3" name="Picture 2" descr="station_2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- 1/2023</a:t>
            </a:r>
          </a:p>
        </p:txBody>
      </p:sp>
      <p:pic>
        <p:nvPicPr>
          <p:cNvPr id="3" name="Picture 2" descr="station_2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- 1/2023</a:t>
            </a:r>
          </a:p>
        </p:txBody>
      </p:sp>
      <p:pic>
        <p:nvPicPr>
          <p:cNvPr id="3" name="Picture 2" descr="station_2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- 1/2023</a:t>
            </a:r>
          </a:p>
        </p:txBody>
      </p:sp>
      <p:pic>
        <p:nvPicPr>
          <p:cNvPr id="3" name="Picture 2" descr="station_2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- 1/2023</a:t>
            </a:r>
          </a:p>
        </p:txBody>
      </p:sp>
      <p:pic>
        <p:nvPicPr>
          <p:cNvPr id="3" name="Picture 2" descr="station_2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- 1/2023</a:t>
            </a:r>
          </a:p>
        </p:txBody>
      </p:sp>
      <p:pic>
        <p:nvPicPr>
          <p:cNvPr id="3" name="Picture 2" descr="station_2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- 1/2023</a:t>
            </a:r>
          </a:p>
        </p:txBody>
      </p:sp>
      <p:pic>
        <p:nvPicPr>
          <p:cNvPr id="3" name="Picture 2" descr="station_1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- 1/2023</a:t>
            </a:r>
          </a:p>
        </p:txBody>
      </p:sp>
      <p:pic>
        <p:nvPicPr>
          <p:cNvPr id="3" name="Picture 2" descr="station_2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- 1/2023</a:t>
            </a:r>
          </a:p>
        </p:txBody>
      </p:sp>
      <p:pic>
        <p:nvPicPr>
          <p:cNvPr id="3" name="Picture 2" descr="station_2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- 1/2023</a:t>
            </a:r>
          </a:p>
        </p:txBody>
      </p:sp>
      <p:pic>
        <p:nvPicPr>
          <p:cNvPr id="3" name="Picture 2" descr="station_3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- 1/2023</a:t>
            </a:r>
          </a:p>
        </p:txBody>
      </p:sp>
      <p:pic>
        <p:nvPicPr>
          <p:cNvPr id="3" name="Picture 2" descr="station_1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- 1/2023</a:t>
            </a:r>
          </a:p>
        </p:txBody>
      </p:sp>
      <p:pic>
        <p:nvPicPr>
          <p:cNvPr id="3" name="Picture 2" descr="station_21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- 1/2023</a:t>
            </a:r>
          </a:p>
        </p:txBody>
      </p:sp>
      <p:pic>
        <p:nvPicPr>
          <p:cNvPr id="3" name="Picture 2" descr="station_1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- 1/2023</a:t>
            </a:r>
          </a:p>
        </p:txBody>
      </p:sp>
      <p:pic>
        <p:nvPicPr>
          <p:cNvPr id="3" name="Picture 2" descr="station_2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- 1/2023</a:t>
            </a:r>
          </a:p>
        </p:txBody>
      </p:sp>
      <p:pic>
        <p:nvPicPr>
          <p:cNvPr id="3" name="Picture 2" descr="station_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- 1/2023</a:t>
            </a:r>
          </a:p>
        </p:txBody>
      </p:sp>
      <p:pic>
        <p:nvPicPr>
          <p:cNvPr id="3" name="Picture 2" descr="station_1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- 1/2023</a:t>
            </a:r>
          </a:p>
        </p:txBody>
      </p:sp>
      <p:pic>
        <p:nvPicPr>
          <p:cNvPr id="3" name="Picture 2" descr="station_1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- 1/2023</a:t>
            </a:r>
          </a:p>
        </p:txBody>
      </p:sp>
      <p:pic>
        <p:nvPicPr>
          <p:cNvPr id="3" name="Picture 2" descr="station_3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- 1/2023</a:t>
            </a:r>
          </a:p>
        </p:txBody>
      </p:sp>
      <p:pic>
        <p:nvPicPr>
          <p:cNvPr id="3" name="Picture 2" descr="station_1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- 1/2023</a:t>
            </a:r>
          </a:p>
        </p:txBody>
      </p:sp>
      <p:pic>
        <p:nvPicPr>
          <p:cNvPr id="3" name="Picture 2" descr="station_2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- 1/2023</a:t>
            </a:r>
          </a:p>
        </p:txBody>
      </p:sp>
      <p:pic>
        <p:nvPicPr>
          <p:cNvPr id="3" name="Picture 2" descr="station_2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- 1/2023</a:t>
            </a:r>
          </a:p>
        </p:txBody>
      </p:sp>
      <p:pic>
        <p:nvPicPr>
          <p:cNvPr id="3" name="Picture 2" descr="station_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- 1/2023</a:t>
            </a:r>
          </a:p>
        </p:txBody>
      </p:sp>
      <p:pic>
        <p:nvPicPr>
          <p:cNvPr id="3" name="Picture 2" descr="station_2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- 1/2023</a:t>
            </a:r>
          </a:p>
        </p:txBody>
      </p:sp>
      <p:pic>
        <p:nvPicPr>
          <p:cNvPr id="3" name="Picture 2" descr="station_2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- 1/2023</a:t>
            </a:r>
          </a:p>
        </p:txBody>
      </p:sp>
      <p:pic>
        <p:nvPicPr>
          <p:cNvPr id="3" name="Picture 2" descr="station_2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- 1/2023</a:t>
            </a:r>
          </a:p>
        </p:txBody>
      </p:sp>
      <p:pic>
        <p:nvPicPr>
          <p:cNvPr id="3" name="Picture 2" descr="station_2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- 1/2023</a:t>
            </a:r>
          </a:p>
        </p:txBody>
      </p:sp>
      <p:pic>
        <p:nvPicPr>
          <p:cNvPr id="3" name="Picture 2" descr="station_2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- 1/2023</a:t>
            </a:r>
          </a:p>
        </p:txBody>
      </p:sp>
      <p:pic>
        <p:nvPicPr>
          <p:cNvPr id="3" name="Picture 2" descr="station_2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- 1/2023</a:t>
            </a:r>
          </a:p>
        </p:txBody>
      </p:sp>
      <p:pic>
        <p:nvPicPr>
          <p:cNvPr id="3" name="Picture 2" descr="station_2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- 1/2023</a:t>
            </a:r>
          </a:p>
        </p:txBody>
      </p:sp>
      <p:pic>
        <p:nvPicPr>
          <p:cNvPr id="3" name="Picture 2" descr="station_2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- 1/2023</a:t>
            </a:r>
          </a:p>
        </p:txBody>
      </p:sp>
      <p:pic>
        <p:nvPicPr>
          <p:cNvPr id="3" name="Picture 2" descr="station_2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- 1/2023</a:t>
            </a:r>
          </a:p>
        </p:txBody>
      </p:sp>
      <p:pic>
        <p:nvPicPr>
          <p:cNvPr id="3" name="Picture 2" descr="station_1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- 1/2023</a:t>
            </a:r>
          </a:p>
        </p:txBody>
      </p:sp>
      <p:pic>
        <p:nvPicPr>
          <p:cNvPr id="3" name="Picture 2" descr="station_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- 1/2023</a:t>
            </a:r>
          </a:p>
        </p:txBody>
      </p:sp>
      <p:pic>
        <p:nvPicPr>
          <p:cNvPr id="3" name="Picture 2" descr="station_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- 1/2023</a:t>
            </a:r>
          </a:p>
        </p:txBody>
      </p:sp>
      <p:pic>
        <p:nvPicPr>
          <p:cNvPr id="3" name="Picture 2" descr="station_1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- 1/2023</a:t>
            </a:r>
          </a:p>
        </p:txBody>
      </p:sp>
      <p:pic>
        <p:nvPicPr>
          <p:cNvPr id="3" name="Picture 2" descr="station_2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- 1/2023</a:t>
            </a:r>
          </a:p>
        </p:txBody>
      </p:sp>
      <p:pic>
        <p:nvPicPr>
          <p:cNvPr id="3" name="Picture 2" descr="station_2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- 1/2023</a:t>
            </a:r>
          </a:p>
        </p:txBody>
      </p:sp>
      <p:pic>
        <p:nvPicPr>
          <p:cNvPr id="3" name="Picture 2" descr="station_2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- 1/2023</a:t>
            </a:r>
          </a:p>
        </p:txBody>
      </p:sp>
      <p:pic>
        <p:nvPicPr>
          <p:cNvPr id="3" name="Picture 2" descr="station_2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- 1/2023</a:t>
            </a:r>
          </a:p>
        </p:txBody>
      </p:sp>
      <p:pic>
        <p:nvPicPr>
          <p:cNvPr id="3" name="Picture 2" descr="station_1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- 1/2023</a:t>
            </a:r>
          </a:p>
        </p:txBody>
      </p:sp>
      <p:pic>
        <p:nvPicPr>
          <p:cNvPr id="3" name="Picture 2" descr="station_3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- 1/2023</a:t>
            </a:r>
          </a:p>
        </p:txBody>
      </p:sp>
      <p:pic>
        <p:nvPicPr>
          <p:cNvPr id="3" name="Picture 2" descr="station_1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- 1/2023</a:t>
            </a:r>
          </a:p>
        </p:txBody>
      </p:sp>
      <p:pic>
        <p:nvPicPr>
          <p:cNvPr id="3" name="Picture 2" descr="station_2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- 1/2023</a:t>
            </a:r>
          </a:p>
        </p:txBody>
      </p:sp>
      <p:pic>
        <p:nvPicPr>
          <p:cNvPr id="3" name="Picture 2" descr="station_2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- 1/2023</a:t>
            </a:r>
          </a:p>
        </p:txBody>
      </p:sp>
      <p:pic>
        <p:nvPicPr>
          <p:cNvPr id="3" name="Picture 2" descr="station_2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- 1/2023</a:t>
            </a:r>
          </a:p>
        </p:txBody>
      </p:sp>
      <p:pic>
        <p:nvPicPr>
          <p:cNvPr id="3" name="Picture 2" descr="station_3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- 1/2023</a:t>
            </a:r>
          </a:p>
        </p:txBody>
      </p:sp>
      <p:pic>
        <p:nvPicPr>
          <p:cNvPr id="3" name="Picture 2" descr="station_2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- 1/2023</a:t>
            </a:r>
          </a:p>
        </p:txBody>
      </p:sp>
      <p:pic>
        <p:nvPicPr>
          <p:cNvPr id="3" name="Picture 2" descr="station_2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- 1/2023</a:t>
            </a:r>
          </a:p>
        </p:txBody>
      </p:sp>
      <p:pic>
        <p:nvPicPr>
          <p:cNvPr id="3" name="Picture 2" descr="station_1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- 1/2023</a:t>
            </a:r>
          </a:p>
        </p:txBody>
      </p:sp>
      <p:pic>
        <p:nvPicPr>
          <p:cNvPr id="3" name="Picture 2" descr="station_2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- 1/2023</a:t>
            </a:r>
          </a:p>
        </p:txBody>
      </p:sp>
      <p:pic>
        <p:nvPicPr>
          <p:cNvPr id="3" name="Picture 2" descr="station_2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- 1/2023</a:t>
            </a:r>
          </a:p>
        </p:txBody>
      </p:sp>
      <p:pic>
        <p:nvPicPr>
          <p:cNvPr id="3" name="Picture 2" descr="station_2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- 1/2023</a:t>
            </a:r>
          </a:p>
        </p:txBody>
      </p:sp>
      <p:pic>
        <p:nvPicPr>
          <p:cNvPr id="3" name="Picture 2" descr="station_2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- 1/2023</a:t>
            </a:r>
          </a:p>
        </p:txBody>
      </p:sp>
      <p:pic>
        <p:nvPicPr>
          <p:cNvPr id="3" name="Picture 2" descr="station_1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- 1/2023</a:t>
            </a:r>
          </a:p>
        </p:txBody>
      </p:sp>
      <p:pic>
        <p:nvPicPr>
          <p:cNvPr id="3" name="Picture 2" descr="station_3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- 1/2023</a:t>
            </a:r>
          </a:p>
        </p:txBody>
      </p:sp>
      <p:pic>
        <p:nvPicPr>
          <p:cNvPr id="3" name="Picture 2" descr="station_3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- 1/2023</a:t>
            </a:r>
          </a:p>
        </p:txBody>
      </p:sp>
      <p:pic>
        <p:nvPicPr>
          <p:cNvPr id="3" name="Picture 2" descr="station_3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- 1/2023</a:t>
            </a:r>
          </a:p>
        </p:txBody>
      </p:sp>
      <p:pic>
        <p:nvPicPr>
          <p:cNvPr id="3" name="Picture 2" descr="station_2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- 1/2023</a:t>
            </a:r>
          </a:p>
        </p:txBody>
      </p:sp>
      <p:pic>
        <p:nvPicPr>
          <p:cNvPr id="3" name="Picture 2" descr="station_2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- 1/2023</a:t>
            </a:r>
          </a:p>
        </p:txBody>
      </p:sp>
      <p:pic>
        <p:nvPicPr>
          <p:cNvPr id="3" name="Picture 2" descr="station_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- 1/2023</a:t>
            </a:r>
          </a:p>
        </p:txBody>
      </p:sp>
      <p:pic>
        <p:nvPicPr>
          <p:cNvPr id="3" name="Picture 2" descr="station_2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- 1/2023</a:t>
            </a:r>
          </a:p>
        </p:txBody>
      </p:sp>
      <p:pic>
        <p:nvPicPr>
          <p:cNvPr id="3" name="Picture 2" descr="station_2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- 1/2023</a:t>
            </a:r>
          </a:p>
        </p:txBody>
      </p:sp>
      <p:pic>
        <p:nvPicPr>
          <p:cNvPr id="3" name="Picture 2" descr="station_2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- 1/2023</a:t>
            </a:r>
          </a:p>
        </p:txBody>
      </p:sp>
      <p:pic>
        <p:nvPicPr>
          <p:cNvPr id="3" name="Picture 2" descr="station_2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- 1/2023</a:t>
            </a:r>
          </a:p>
        </p:txBody>
      </p:sp>
      <p:pic>
        <p:nvPicPr>
          <p:cNvPr id="3" name="Picture 2" descr="station_3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- 1/2023</a:t>
            </a:r>
          </a:p>
        </p:txBody>
      </p:sp>
      <p:pic>
        <p:nvPicPr>
          <p:cNvPr id="3" name="Picture 2" descr="station_1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- 1/2023</a:t>
            </a:r>
          </a:p>
        </p:txBody>
      </p:sp>
      <p:pic>
        <p:nvPicPr>
          <p:cNvPr id="3" name="Picture 2" descr="station_2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- 1/2023</a:t>
            </a:r>
          </a:p>
        </p:txBody>
      </p:sp>
      <p:pic>
        <p:nvPicPr>
          <p:cNvPr id="3" name="Picture 2" descr="station_3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- 1/2023</a:t>
            </a:r>
          </a:p>
        </p:txBody>
      </p:sp>
      <p:pic>
        <p:nvPicPr>
          <p:cNvPr id="3" name="Picture 2" descr="station_2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- 1/2023</a:t>
            </a:r>
          </a:p>
        </p:txBody>
      </p:sp>
      <p:pic>
        <p:nvPicPr>
          <p:cNvPr id="3" name="Picture 2" descr="station_2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- 1/2023</a:t>
            </a:r>
          </a:p>
        </p:txBody>
      </p:sp>
      <p:pic>
        <p:nvPicPr>
          <p:cNvPr id="3" name="Picture 2" descr="station_1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- 1/2023</a:t>
            </a:r>
          </a:p>
        </p:txBody>
      </p:sp>
      <p:pic>
        <p:nvPicPr>
          <p:cNvPr id="3" name="Picture 2" descr="station_2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- 1/2023</a:t>
            </a:r>
          </a:p>
        </p:txBody>
      </p:sp>
      <p:pic>
        <p:nvPicPr>
          <p:cNvPr id="3" name="Picture 2" descr="station_2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- 1/2023</a:t>
            </a:r>
          </a:p>
        </p:txBody>
      </p:sp>
      <p:pic>
        <p:nvPicPr>
          <p:cNvPr id="3" name="Picture 2" descr="station_2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- 1/2023</a:t>
            </a:r>
          </a:p>
        </p:txBody>
      </p:sp>
      <p:pic>
        <p:nvPicPr>
          <p:cNvPr id="3" name="Picture 2" descr="station_2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- 1/2023</a:t>
            </a:r>
          </a:p>
        </p:txBody>
      </p:sp>
      <p:pic>
        <p:nvPicPr>
          <p:cNvPr id="3" name="Picture 2" descr="station_2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- 1/2023</a:t>
            </a:r>
          </a:p>
        </p:txBody>
      </p:sp>
      <p:pic>
        <p:nvPicPr>
          <p:cNvPr id="3" name="Picture 2" descr="station_1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- 1/2023</a:t>
            </a:r>
          </a:p>
        </p:txBody>
      </p:sp>
      <p:pic>
        <p:nvPicPr>
          <p:cNvPr id="3" name="Picture 2" descr="station_2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- 1/2023</a:t>
            </a:r>
          </a:p>
        </p:txBody>
      </p:sp>
      <p:pic>
        <p:nvPicPr>
          <p:cNvPr id="3" name="Picture 2" descr="station_1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- 1/2023</a:t>
            </a:r>
          </a:p>
        </p:txBody>
      </p:sp>
      <p:pic>
        <p:nvPicPr>
          <p:cNvPr id="3" name="Picture 2" descr="station_2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- 1/2023</a:t>
            </a:r>
          </a:p>
        </p:txBody>
      </p:sp>
      <p:pic>
        <p:nvPicPr>
          <p:cNvPr id="3" name="Picture 2" descr="station_2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- 1/2023</a:t>
            </a:r>
          </a:p>
        </p:txBody>
      </p:sp>
      <p:pic>
        <p:nvPicPr>
          <p:cNvPr id="3" name="Picture 2" descr="station_2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- 1/2023</a:t>
            </a:r>
          </a:p>
        </p:txBody>
      </p:sp>
      <p:pic>
        <p:nvPicPr>
          <p:cNvPr id="3" name="Picture 2" descr="station_2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- 1/2023</a:t>
            </a:r>
          </a:p>
        </p:txBody>
      </p:sp>
      <p:pic>
        <p:nvPicPr>
          <p:cNvPr id="3" name="Picture 2" descr="station_2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- 1/2023</a:t>
            </a:r>
          </a:p>
        </p:txBody>
      </p:sp>
      <p:pic>
        <p:nvPicPr>
          <p:cNvPr id="3" name="Picture 2" descr="station_2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- 1/2023</a:t>
            </a:r>
          </a:p>
        </p:txBody>
      </p:sp>
      <p:pic>
        <p:nvPicPr>
          <p:cNvPr id="3" name="Picture 2" descr="station_2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- 1/2023</a:t>
            </a:r>
          </a:p>
        </p:txBody>
      </p:sp>
      <p:pic>
        <p:nvPicPr>
          <p:cNvPr id="3" name="Picture 2" descr="station_2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- 1/2023</a:t>
            </a:r>
          </a:p>
        </p:txBody>
      </p:sp>
      <p:pic>
        <p:nvPicPr>
          <p:cNvPr id="3" name="Picture 2" descr="station_2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- 1/2023</a:t>
            </a:r>
          </a:p>
        </p:txBody>
      </p:sp>
      <p:pic>
        <p:nvPicPr>
          <p:cNvPr id="3" name="Picture 2" descr="station_1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- 1/2023</a:t>
            </a:r>
          </a:p>
        </p:txBody>
      </p:sp>
      <p:pic>
        <p:nvPicPr>
          <p:cNvPr id="3" name="Picture 2" descr="station_3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- 1/2023</a:t>
            </a:r>
          </a:p>
        </p:txBody>
      </p:sp>
      <p:pic>
        <p:nvPicPr>
          <p:cNvPr id="3" name="Picture 2" descr="station_1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- 1/2023</a:t>
            </a:r>
          </a:p>
        </p:txBody>
      </p:sp>
      <p:pic>
        <p:nvPicPr>
          <p:cNvPr id="3" name="Picture 2" descr="station_2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- 1/2023</a:t>
            </a:r>
          </a:p>
        </p:txBody>
      </p:sp>
      <p:pic>
        <p:nvPicPr>
          <p:cNvPr id="3" name="Picture 2" descr="station_3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- 1/2023</a:t>
            </a:r>
          </a:p>
        </p:txBody>
      </p:sp>
      <p:pic>
        <p:nvPicPr>
          <p:cNvPr id="3" name="Picture 2" descr="station_3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- 1/2023</a:t>
            </a:r>
          </a:p>
        </p:txBody>
      </p:sp>
      <p:pic>
        <p:nvPicPr>
          <p:cNvPr id="3" name="Picture 2" descr="station_3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- 1/2023</a:t>
            </a:r>
          </a:p>
        </p:txBody>
      </p:sp>
      <p:pic>
        <p:nvPicPr>
          <p:cNvPr id="3" name="Picture 2" descr="station_3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- 1/2023</a:t>
            </a:r>
          </a:p>
        </p:txBody>
      </p:sp>
      <p:pic>
        <p:nvPicPr>
          <p:cNvPr id="3" name="Picture 2" descr="station_4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- 1/2023</a:t>
            </a:r>
          </a:p>
        </p:txBody>
      </p:sp>
      <p:pic>
        <p:nvPicPr>
          <p:cNvPr id="3" name="Picture 2" descr="station_4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- 1/2023</a:t>
            </a:r>
          </a:p>
        </p:txBody>
      </p:sp>
      <p:pic>
        <p:nvPicPr>
          <p:cNvPr id="3" name="Picture 2" descr="station_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- 1/2023</a:t>
            </a:r>
          </a:p>
        </p:txBody>
      </p:sp>
      <p:pic>
        <p:nvPicPr>
          <p:cNvPr id="3" name="Picture 2" descr="station_4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- 1/2023</a:t>
            </a:r>
          </a:p>
        </p:txBody>
      </p:sp>
      <p:pic>
        <p:nvPicPr>
          <p:cNvPr id="3" name="Picture 2" descr="station_3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- 1/2023</a:t>
            </a:r>
          </a:p>
        </p:txBody>
      </p:sp>
      <p:pic>
        <p:nvPicPr>
          <p:cNvPr id="3" name="Picture 2" descr="station_1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- 1/2023</a:t>
            </a:r>
          </a:p>
        </p:txBody>
      </p:sp>
      <p:pic>
        <p:nvPicPr>
          <p:cNvPr id="3" name="Picture 2" descr="station_4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(2 - 1/2023</a:t>
            </a:r>
          </a:p>
        </p:txBody>
      </p:sp>
      <p:pic>
        <p:nvPicPr>
          <p:cNvPr id="3" name="Picture 2" descr="station_3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- 1/2023</a:t>
            </a:r>
          </a:p>
        </p:txBody>
      </p:sp>
      <p:pic>
        <p:nvPicPr>
          <p:cNvPr id="3" name="Picture 2" descr="station_4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- 1/2023</a:t>
            </a:r>
          </a:p>
        </p:txBody>
      </p:sp>
      <p:pic>
        <p:nvPicPr>
          <p:cNvPr id="3" name="Picture 2" descr="station_4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- 1/2023</a:t>
            </a:r>
          </a:p>
        </p:txBody>
      </p:sp>
      <p:pic>
        <p:nvPicPr>
          <p:cNvPr id="3" name="Picture 2" descr="station_3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- 1/2023</a:t>
            </a:r>
          </a:p>
        </p:txBody>
      </p:sp>
      <p:pic>
        <p:nvPicPr>
          <p:cNvPr id="3" name="Picture 2" descr="station_3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- 1/2023</a:t>
            </a:r>
          </a:p>
        </p:txBody>
      </p:sp>
      <p:pic>
        <p:nvPicPr>
          <p:cNvPr id="3" name="Picture 2" descr="station_3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- 1/2023</a:t>
            </a:r>
          </a:p>
        </p:txBody>
      </p:sp>
      <p:pic>
        <p:nvPicPr>
          <p:cNvPr id="3" name="Picture 2" descr="station_4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- 1/2023</a:t>
            </a:r>
          </a:p>
        </p:txBody>
      </p:sp>
      <p:pic>
        <p:nvPicPr>
          <p:cNvPr id="3" name="Picture 2" descr="station_4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- 1/2023</a:t>
            </a:r>
          </a:p>
        </p:txBody>
      </p:sp>
      <p:pic>
        <p:nvPicPr>
          <p:cNvPr id="3" name="Picture 2" descr="station_3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- 1/2023</a:t>
            </a:r>
          </a:p>
        </p:txBody>
      </p:sp>
      <p:pic>
        <p:nvPicPr>
          <p:cNvPr id="3" name="Picture 2" descr="station_3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- 1/2023</a:t>
            </a:r>
          </a:p>
        </p:txBody>
      </p:sp>
      <p:pic>
        <p:nvPicPr>
          <p:cNvPr id="3" name="Picture 2" descr="station_4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- 1/2023</a:t>
            </a:r>
          </a:p>
        </p:txBody>
      </p:sp>
      <p:pic>
        <p:nvPicPr>
          <p:cNvPr id="3" name="Picture 2" descr="station_3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- 1/2023</a:t>
            </a:r>
          </a:p>
        </p:txBody>
      </p:sp>
      <p:pic>
        <p:nvPicPr>
          <p:cNvPr id="3" name="Picture 2" descr="station_3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- 1/2023</a:t>
            </a:r>
          </a:p>
        </p:txBody>
      </p:sp>
      <p:pic>
        <p:nvPicPr>
          <p:cNvPr id="3" name="Picture 2" descr="station_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- 1/2023</a:t>
            </a:r>
          </a:p>
        </p:txBody>
      </p:sp>
      <p:pic>
        <p:nvPicPr>
          <p:cNvPr id="3" name="Picture 2" descr="station_3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- 1/2023</a:t>
            </a:r>
          </a:p>
        </p:txBody>
      </p:sp>
      <p:pic>
        <p:nvPicPr>
          <p:cNvPr id="3" name="Picture 2" descr="station_4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- 1/2023</a:t>
            </a:r>
          </a:p>
        </p:txBody>
      </p:sp>
      <p:pic>
        <p:nvPicPr>
          <p:cNvPr id="3" name="Picture 2" descr="station_4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- 1/2023</a:t>
            </a:r>
          </a:p>
        </p:txBody>
      </p:sp>
      <p:pic>
        <p:nvPicPr>
          <p:cNvPr id="3" name="Picture 2" descr="station_3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- 1/2023</a:t>
            </a:r>
          </a:p>
        </p:txBody>
      </p:sp>
      <p:pic>
        <p:nvPicPr>
          <p:cNvPr id="3" name="Picture 2" descr="station_3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- 1/2023</a:t>
            </a:r>
          </a:p>
        </p:txBody>
      </p:sp>
      <p:pic>
        <p:nvPicPr>
          <p:cNvPr id="3" name="Picture 2" descr="station_4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- 1/2023</a:t>
            </a:r>
          </a:p>
        </p:txBody>
      </p:sp>
      <p:pic>
        <p:nvPicPr>
          <p:cNvPr id="3" name="Picture 2" descr="station_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- 1/2023</a:t>
            </a:r>
          </a:p>
        </p:txBody>
      </p:sp>
      <p:pic>
        <p:nvPicPr>
          <p:cNvPr id="3" name="Picture 2" descr="station_4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- 1/2023</a:t>
            </a:r>
          </a:p>
        </p:txBody>
      </p:sp>
      <p:pic>
        <p:nvPicPr>
          <p:cNvPr id="3" name="Picture 2" descr="station_3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- 1/2023</a:t>
            </a:r>
          </a:p>
        </p:txBody>
      </p:sp>
      <p:pic>
        <p:nvPicPr>
          <p:cNvPr id="3" name="Picture 2" descr="station_3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- 1/2023</a:t>
            </a:r>
          </a:p>
        </p:txBody>
      </p:sp>
      <p:pic>
        <p:nvPicPr>
          <p:cNvPr id="3" name="Picture 2" descr="station_3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- 1/2023</a:t>
            </a:r>
          </a:p>
        </p:txBody>
      </p:sp>
      <p:pic>
        <p:nvPicPr>
          <p:cNvPr id="3" name="Picture 2" descr="station_3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- 1/2023</a:t>
            </a:r>
          </a:p>
        </p:txBody>
      </p:sp>
      <p:pic>
        <p:nvPicPr>
          <p:cNvPr id="3" name="Picture 2" descr="station_3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- 1/2023</a:t>
            </a:r>
          </a:p>
        </p:txBody>
      </p:sp>
      <p:pic>
        <p:nvPicPr>
          <p:cNvPr id="3" name="Picture 2" descr="station_4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- 1/2023</a:t>
            </a:r>
          </a:p>
        </p:txBody>
      </p:sp>
      <p:pic>
        <p:nvPicPr>
          <p:cNvPr id="3" name="Picture 2" descr="station_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- 1/2023</a:t>
            </a:r>
          </a:p>
        </p:txBody>
      </p:sp>
      <p:pic>
        <p:nvPicPr>
          <p:cNvPr id="3" name="Picture 2" descr="station_3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- 1/2023</a:t>
            </a:r>
          </a:p>
        </p:txBody>
      </p:sp>
      <p:pic>
        <p:nvPicPr>
          <p:cNvPr id="3" name="Picture 2" descr="station_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- 1/2023</a:t>
            </a:r>
          </a:p>
        </p:txBody>
      </p:sp>
      <p:pic>
        <p:nvPicPr>
          <p:cNvPr id="3" name="Picture 2" descr="station_1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- 1/2023</a:t>
            </a:r>
          </a:p>
        </p:txBody>
      </p:sp>
      <p:pic>
        <p:nvPicPr>
          <p:cNvPr id="3" name="Picture 2" descr="station_4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- 1/2023</a:t>
            </a:r>
          </a:p>
        </p:txBody>
      </p:sp>
      <p:pic>
        <p:nvPicPr>
          <p:cNvPr id="3" name="Picture 2" descr="station_3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- 1/2023</a:t>
            </a:r>
          </a:p>
        </p:txBody>
      </p:sp>
      <p:pic>
        <p:nvPicPr>
          <p:cNvPr id="3" name="Picture 2" descr="station_1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- 1/2023</a:t>
            </a:r>
          </a:p>
        </p:txBody>
      </p:sp>
      <p:pic>
        <p:nvPicPr>
          <p:cNvPr id="3" name="Picture 2" descr="station_1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- 1/2023</a:t>
            </a:r>
          </a:p>
        </p:txBody>
      </p:sp>
      <p:pic>
        <p:nvPicPr>
          <p:cNvPr id="3" name="Picture 2" descr="station_2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- 1/2023</a:t>
            </a:r>
          </a:p>
        </p:txBody>
      </p:sp>
      <p:pic>
        <p:nvPicPr>
          <p:cNvPr id="3" name="Picture 2" descr="station_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- 1/2023</a:t>
            </a:r>
          </a:p>
        </p:txBody>
      </p:sp>
      <p:pic>
        <p:nvPicPr>
          <p:cNvPr id="3" name="Picture 2" descr="station_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- 1/2023</a:t>
            </a:r>
          </a:p>
        </p:txBody>
      </p:sp>
      <p:pic>
        <p:nvPicPr>
          <p:cNvPr id="3" name="Picture 2" descr="station_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- 1/2023</a:t>
            </a:r>
          </a:p>
        </p:txBody>
      </p:sp>
      <p:pic>
        <p:nvPicPr>
          <p:cNvPr id="3" name="Picture 2" descr="station_3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- 1/2023</a:t>
            </a:r>
          </a:p>
        </p:txBody>
      </p:sp>
      <p:pic>
        <p:nvPicPr>
          <p:cNvPr id="3" name="Picture 2" descr="station_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- 1/2023</a:t>
            </a:r>
          </a:p>
        </p:txBody>
      </p:sp>
      <p:pic>
        <p:nvPicPr>
          <p:cNvPr id="3" name="Picture 2" descr="station_1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- 1/2023</a:t>
            </a:r>
          </a:p>
        </p:txBody>
      </p:sp>
      <p:pic>
        <p:nvPicPr>
          <p:cNvPr id="3" name="Picture 2" descr="station_3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- 1/2023</a:t>
            </a:r>
          </a:p>
        </p:txBody>
      </p:sp>
      <p:pic>
        <p:nvPicPr>
          <p:cNvPr id="3" name="Picture 2" descr="station_3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- 1/2023</a:t>
            </a:r>
          </a:p>
        </p:txBody>
      </p:sp>
      <p:pic>
        <p:nvPicPr>
          <p:cNvPr id="3" name="Picture 2" descr="station_2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- 1/2023</a:t>
            </a:r>
          </a:p>
        </p:txBody>
      </p:sp>
      <p:pic>
        <p:nvPicPr>
          <p:cNvPr id="3" name="Picture 2" descr="station_2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- 1/2023</a:t>
            </a:r>
          </a:p>
        </p:txBody>
      </p:sp>
      <p:pic>
        <p:nvPicPr>
          <p:cNvPr id="3" name="Picture 2" descr="station_2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- 1/2023</a:t>
            </a:r>
          </a:p>
        </p:txBody>
      </p:sp>
      <p:pic>
        <p:nvPicPr>
          <p:cNvPr id="3" name="Picture 2" descr="station_2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- 1/2023</a:t>
            </a:r>
          </a:p>
        </p:txBody>
      </p:sp>
      <p:pic>
        <p:nvPicPr>
          <p:cNvPr id="3" name="Picture 2" descr="station_2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